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09" autoAdjust="0"/>
    <p:restoredTop sz="89777" autoAdjust="0"/>
  </p:normalViewPr>
  <p:slideViewPr>
    <p:cSldViewPr snapToGrid="0">
      <p:cViewPr varScale="1">
        <p:scale>
          <a:sx n="102" d="100"/>
          <a:sy n="102" d="100"/>
        </p:scale>
        <p:origin x="12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4/19/2024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99BBAD-D934-7242-A2E8-C93DA0A3363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774" y="6171505"/>
            <a:ext cx="1619250" cy="57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54622" y="616688"/>
            <a:ext cx="9144000" cy="114831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>
                <a:solidFill>
                  <a:srgbClr val="229651"/>
                </a:solidFill>
              </a:rPr>
              <a:t>Identifying Factors to Improve Bicycle Lane Safety in Pittsburgh, PA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987" y="2636875"/>
            <a:ext cx="9144000" cy="3566494"/>
          </a:xfrm>
        </p:spPr>
        <p:txBody>
          <a:bodyPr>
            <a:normAutofit/>
          </a:bodyPr>
          <a:lstStyle/>
          <a:p>
            <a:r>
              <a:rPr lang="en-US" dirty="0"/>
              <a:t>Robert Tamburo</a:t>
            </a:r>
          </a:p>
          <a:p>
            <a:r>
              <a:rPr lang="en-US" dirty="0"/>
              <a:t>Srinivasa Narasimhan</a:t>
            </a:r>
          </a:p>
        </p:txBody>
      </p:sp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263952" y="507016"/>
            <a:ext cx="11528980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Identifying Factors to Improve Bicycle Lane Safety in Pittsburgh, PA – Brief Overview of Project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444557" y="1905506"/>
            <a:ext cx="1099850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Goals: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Conduct surveys of bicyclists and drivers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Develop CV &amp; ML methods to detect hazards in bike lanes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Analyze crash data, surveys, and hazard info for distribution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Anticipated Outcomes: Survey data, algorithm for detecting hazards, hazard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Partners: City of Pittsburgh (DOMI), Bike PGH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solidFill>
                  <a:srgbClr val="229651"/>
                </a:solidFill>
              </a:rPr>
              <a:t>Identifying Factors to Improve Bicycle Lane Safety in Pittsburgh, PA – </a:t>
            </a:r>
            <a:r>
              <a:rPr lang="en-US" b="1" dirty="0">
                <a:solidFill>
                  <a:srgbClr val="229651"/>
                </a:solidFill>
              </a:rPr>
              <a:t>Expected Outcomes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0439" y="2069437"/>
            <a:ext cx="111497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Expected outcomes: Report on bicycle lane safety in Pittsburgh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How will the project improve the “subject” you are researching or preparation of the future workforce, how will it benefit the people using the service/product: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Provides architecture for assessing bicycle lane safety for making data driven design decisions.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1083</TotalTime>
  <Words>156</Words>
  <Application>Microsoft Office PowerPoint</Application>
  <PresentationFormat>Widescreen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Identifying Factors to Improve Bicycle Lane Safety in Pittsburgh, PA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Schweyer</dc:creator>
  <cp:lastModifiedBy>Robert Joseph Tamburo</cp:lastModifiedBy>
  <cp:revision>129</cp:revision>
  <cp:lastPrinted>2018-05-02T12:17:04Z</cp:lastPrinted>
  <dcterms:created xsi:type="dcterms:W3CDTF">2018-05-02T11:57:11Z</dcterms:created>
  <dcterms:modified xsi:type="dcterms:W3CDTF">2024-04-19T18:15:27Z</dcterms:modified>
</cp:coreProperties>
</file>