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4" r:id="rId3"/>
    <p:sldId id="285" r:id="rId4"/>
    <p:sldId id="28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5734" autoAdjust="0"/>
  </p:normalViewPr>
  <p:slideViewPr>
    <p:cSldViewPr snapToGrid="0">
      <p:cViewPr varScale="1">
        <p:scale>
          <a:sx n="108" d="100"/>
          <a:sy n="108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3/26/24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3/26/24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4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89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99BBAD-D934-7242-A2E8-C93DA0A3363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74" y="6171505"/>
            <a:ext cx="1619250" cy="57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96688" y="612648"/>
            <a:ext cx="10798623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Certification of Connected and Automated Vehicles for Vulnerable Road Users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Lead Researcher/Faculty: Ding Zhao</a:t>
            </a:r>
          </a:p>
          <a:p>
            <a:r>
              <a:rPr lang="en-US" dirty="0"/>
              <a:t>Project Team: Miao Li, </a:t>
            </a:r>
            <a:r>
              <a:rPr lang="en-US" dirty="0" err="1"/>
              <a:t>Haohong</a:t>
            </a:r>
            <a:r>
              <a:rPr lang="en-US" dirty="0"/>
              <a:t> Lin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229651"/>
                </a:solidFill>
              </a:rPr>
              <a:t>Certification of Connected and Automated Vehicles for Vulnerable Road Users – 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9382" y="1518831"/>
            <a:ext cx="10041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Goals: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We aim to establish an automatic evaluation system for the certification of connected and automated vehicles for vulnerable road users, including a dataset, software (critical scenario generation algorithms and the simulator), and hardware (a uniform robot platform that can automatically set up the scenario) components.</a:t>
            </a: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Anticipated Outcomes: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An evaluation system, with both software and hardware parts, will be deployed in </a:t>
            </a:r>
            <a:r>
              <a:rPr lang="en-US" sz="2000" dirty="0" err="1"/>
              <a:t>PennSTART</a:t>
            </a:r>
            <a:r>
              <a:rPr lang="en-US" sz="2000" dirty="0"/>
              <a:t> to conduct certification of connected and automated vehicles for vulnerable road users.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Partners – Private, public, community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RIDC and </a:t>
            </a:r>
            <a:r>
              <a:rPr lang="en-US" sz="2000" dirty="0" err="1"/>
              <a:t>PennSTART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229651"/>
                </a:solidFill>
              </a:rPr>
              <a:t>Certification of Connected and Automated Vehicles for Vulnerable Road Users – 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04140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Expected outcomes: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/>
              <a:t>Novel tools </a:t>
            </a:r>
            <a:r>
              <a:rPr lang="en-US" sz="2000" dirty="0"/>
              <a:t>to create critical scenarios for vulnerable road users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/>
              <a:t>Critical scenario dataset: </a:t>
            </a:r>
            <a:r>
              <a:rPr lang="en-US" sz="2000" dirty="0"/>
              <a:t>A comprehensive collection combining real-world data and synthesized data, focusing on the safety of vulnerable road users.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/>
              <a:t>An evaluation system </a:t>
            </a:r>
            <a:r>
              <a:rPr lang="en-US" sz="2000" dirty="0"/>
              <a:t>that will be deployed in </a:t>
            </a:r>
            <a:r>
              <a:rPr lang="en-US" sz="2000" dirty="0" err="1"/>
              <a:t>PennSTART</a:t>
            </a:r>
            <a:endParaRPr lang="en-US" sz="20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1" dirty="0"/>
              <a:t>Critical scenario generation algorithms: </a:t>
            </a:r>
            <a:r>
              <a:rPr lang="en-US" sz="2000" dirty="0"/>
              <a:t>development of algorithms powered by Large Language models (LLMs) to generate representative scenarios.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1" dirty="0"/>
              <a:t>Simulation environment: </a:t>
            </a:r>
            <a:r>
              <a:rPr lang="en-US" sz="2000" dirty="0"/>
              <a:t>An open-sourced simulator to facilitate evaluations in the virtual setting and lay the foundation of a digital twin.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1" dirty="0"/>
              <a:t>A uniform robot platform: </a:t>
            </a:r>
            <a:r>
              <a:rPr lang="en-US" sz="2000" dirty="0"/>
              <a:t>A standard robotic system capable of replicating critical scenarios on the proving ground, advancing the certificate program with autonomous operation.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/>
              <a:t>Reports and publications </a:t>
            </a:r>
            <a:r>
              <a:rPr lang="en-US" sz="2000" dirty="0"/>
              <a:t>on the certification of CAV and AV for vulnerable road users.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229651"/>
                </a:solidFill>
              </a:rPr>
              <a:t>Certification of Connected and Automated Vehicles for Vulnerable Road Users – 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439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Expected Contributions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/>
              <a:t>For industry: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This project will significantly support the mission of </a:t>
            </a:r>
            <a:r>
              <a:rPr lang="en-US" sz="2000" dirty="0" err="1"/>
              <a:t>PennSTART</a:t>
            </a:r>
            <a:r>
              <a:rPr lang="en-US" sz="2000" dirty="0"/>
              <a:t> to establish a world-class connected and autonomous vehicle (CAVs and AVs) certification center.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This project will assist intelligent vehicle developers in evaluating and improving their products.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/>
              <a:t>For academia: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This project aims to bridge the gap in CAV and AV testing, particularly concerning vulnerable road users, with novel LLM-based algorithms and a dataset.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/>
              <a:t>For workforce: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This project has the potential to spur the creation of a startup and draw more talent into the autonomous vehicle industry.</a:t>
            </a:r>
          </a:p>
        </p:txBody>
      </p:sp>
    </p:spTree>
    <p:extLst>
      <p:ext uri="{BB962C8B-B14F-4D97-AF65-F5344CB8AC3E}">
        <p14:creationId xmlns:p14="http://schemas.microsoft.com/office/powerpoint/2010/main" val="4033670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395</Words>
  <Application>Microsoft Macintosh PowerPoint</Application>
  <PresentationFormat>Widescreen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Certification of Connected and Automated Vehicles for Vulnerable Road Users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1875696231@qq.com</cp:lastModifiedBy>
  <cp:revision>150</cp:revision>
  <cp:lastPrinted>2018-05-02T12:17:04Z</cp:lastPrinted>
  <dcterms:created xsi:type="dcterms:W3CDTF">2018-05-02T11:57:11Z</dcterms:created>
  <dcterms:modified xsi:type="dcterms:W3CDTF">2024-03-26T04:12:16Z</dcterms:modified>
</cp:coreProperties>
</file>