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84" r:id="rId3"/>
    <p:sldId id="285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5" autoAdjust="0"/>
  </p:normalViewPr>
  <p:slideViewPr>
    <p:cSldViewPr snapToGrid="0">
      <p:cViewPr varScale="1">
        <p:scale>
          <a:sx n="101" d="100"/>
          <a:sy n="101" d="100"/>
        </p:scale>
        <p:origin x="18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51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7C4C-3102-4731-84E8-E2AFA6D69156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73C8-C028-4400-8964-B4CE8F24D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1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FCC7F-EFEA-42EB-B5EF-05C5BAA68F8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905" y="466725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9872" y="3694177"/>
            <a:ext cx="5937504" cy="51354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686864"/>
            <a:ext cx="2881566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0BAB-493A-4593-95B0-382775B89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0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4667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0BAB-493A-4593-95B0-382775B89C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1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7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34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89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7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2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6176963"/>
            <a:ext cx="1862138" cy="572544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2870041" y="6410879"/>
            <a:ext cx="6518787" cy="4891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2" y="6173156"/>
            <a:ext cx="1666401" cy="5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54622" y="616688"/>
            <a:ext cx="9144000" cy="114831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solidFill>
                  <a:srgbClr val="229651"/>
                </a:solidFill>
              </a:rPr>
              <a:t>Deterioration Digital Twins of Commercial Trucks and Trailers for Targeted Inspection and Maintenance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987" y="2636875"/>
            <a:ext cx="9144000" cy="3566494"/>
          </a:xfrm>
        </p:spPr>
        <p:txBody>
          <a:bodyPr>
            <a:normAutofit/>
          </a:bodyPr>
          <a:lstStyle/>
          <a:p>
            <a:r>
              <a:rPr lang="en-US" dirty="0"/>
              <a:t>Lead Researcher: Pingbo Tang, CEE</a:t>
            </a:r>
          </a:p>
          <a:p>
            <a:r>
              <a:rPr lang="en-US" dirty="0"/>
              <a:t>Project Team: Truck-Lite, </a:t>
            </a:r>
            <a:r>
              <a:rPr lang="en-US" dirty="0" err="1"/>
              <a:t>CompuSpections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68795-84F6-470F-BA5B-FF5132184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017" y="6066881"/>
            <a:ext cx="1497537" cy="700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27323A-2870-4691-AEF9-8E021098D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618" y="6203369"/>
            <a:ext cx="2076537" cy="563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FD9950-A981-4704-9B77-F57930621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863" y="6203370"/>
            <a:ext cx="2539519" cy="5637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1D97064-F59C-4F39-949F-4D887CCE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76" y="3510311"/>
            <a:ext cx="4379022" cy="23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23D683-B85F-49C6-B44B-A46C6F6AFFE7}"/>
              </a:ext>
            </a:extLst>
          </p:cNvPr>
          <p:cNvSpPr txBox="1"/>
          <p:nvPr/>
        </p:nvSpPr>
        <p:spPr>
          <a:xfrm>
            <a:off x="5096430" y="5684766"/>
            <a:ext cx="209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(image credit: CVSA)</a:t>
            </a:r>
          </a:p>
        </p:txBody>
      </p:sp>
    </p:spTree>
    <p:extLst>
      <p:ext uri="{BB962C8B-B14F-4D97-AF65-F5344CB8AC3E}">
        <p14:creationId xmlns:p14="http://schemas.microsoft.com/office/powerpoint/2010/main" val="170125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96834" y="507016"/>
            <a:ext cx="10646229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Project Name – Brief Overview of Project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9382" y="1518831"/>
            <a:ext cx="10041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Goals: 1) Enhance the safety of fleets of commercial trucks and trailers without compromising mobility and operating costs; 2) Effective use of historical and real-time telematics data for deterioration digital twinning of vehicle fleets for proactive inspection and maintenance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Anticipated Outcomes: 1) Deterioration Digital Twins of Commercial Vehicle Fleets for Predicting Safety and Mobility Impacts of Inspection and Maintenance Plans; 2) Algorithms for Generating Inspection and Maintenance Plans of a Commercial Vehicle Fleet based on Digital Twins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Partners – Private: Truck-Lite; Private: </a:t>
            </a:r>
            <a:r>
              <a:rPr lang="en-US" sz="2000" dirty="0" err="1"/>
              <a:t>CompuSpections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643A2-9EC7-43C7-8760-C25E1C79C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6" y="4048095"/>
            <a:ext cx="5075884" cy="25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D11B2B-711A-482E-B85A-C72004F2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32" y="3552487"/>
            <a:ext cx="11190054" cy="27975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876300" y="508000"/>
            <a:ext cx="10439400" cy="102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Project Name – Expected Outcomes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9382" y="1518831"/>
            <a:ext cx="10041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Deterioration models of commercial trucks and trailers based on historical data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Best practice of targeted use of telematics for monitoring safety-critical component status in trucks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Reduced operating cost and improved safety performance of the commercial vehicle fleets through data-driven inspection and maintenance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Policy suggestions for safety inspection programs and automatic vehicle inspection technology uses in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319FF9-7D73-4097-A39F-D69B4C486C31}"/>
              </a:ext>
            </a:extLst>
          </p:cNvPr>
          <p:cNvSpPr txBox="1"/>
          <p:nvPr/>
        </p:nvSpPr>
        <p:spPr>
          <a:xfrm>
            <a:off x="3299114" y="4027913"/>
            <a:ext cx="7429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Digital Twin Deterioration Simulation - Out of a 1000 vehicles fleet, about 120 – 125 vehicles will have a low tire tread and a low brake pad if we have a reactive maintenance plan</a:t>
            </a:r>
          </a:p>
        </p:txBody>
      </p:sp>
    </p:spTree>
    <p:extLst>
      <p:ext uri="{BB962C8B-B14F-4D97-AF65-F5344CB8AC3E}">
        <p14:creationId xmlns:p14="http://schemas.microsoft.com/office/powerpoint/2010/main" val="1269105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233</Words>
  <Application>Microsoft Office PowerPoint</Application>
  <PresentationFormat>Widescreen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Deterioration Digital Twins of Commercial Trucks and Trailers for Targeted Inspection and Maintenance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Schweyer</dc:creator>
  <cp:lastModifiedBy>Pingbo Tang</cp:lastModifiedBy>
  <cp:revision>131</cp:revision>
  <cp:lastPrinted>2018-05-02T12:17:04Z</cp:lastPrinted>
  <dcterms:created xsi:type="dcterms:W3CDTF">2018-05-02T11:57:11Z</dcterms:created>
  <dcterms:modified xsi:type="dcterms:W3CDTF">2022-03-02T19:23:08Z</dcterms:modified>
</cp:coreProperties>
</file>