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766" autoAdjust="0"/>
  </p:normalViewPr>
  <p:slideViewPr>
    <p:cSldViewPr snapToGrid="0">
      <p:cViewPr varScale="1">
        <p:scale>
          <a:sx n="109" d="100"/>
          <a:sy n="109" d="100"/>
        </p:scale>
        <p:origin x="2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Improving public transit accessibility by leveraging emerging mobility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Researcher: Katherine A. Flanigan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FC0B33-4A3C-E5DE-9D28-65AD8941F9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</a:blip>
          <a:srcRect l="8290" t="8126" r="8967" b="9375"/>
          <a:stretch/>
        </p:blipFill>
        <p:spPr>
          <a:xfrm>
            <a:off x="6205774" y="698550"/>
            <a:ext cx="5829299" cy="5657851"/>
          </a:xfrm>
          <a:prstGeom prst="rect">
            <a:avLst/>
          </a:prstGeom>
        </p:spPr>
      </p:pic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goal is to develop a multimodal network modeling framework to measure point-of-interest accessibility, considering a diverse set of time-dependent travel costs and a comprehensive set of travel modes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Anticipated outcomes include a methodological framework and demonstration using a multimodal network in Pittsburgh’s Hazelwood neighborhood.</a:t>
            </a:r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This framework will enable the evaluation of mobility disparities that exist across different populations.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Evaluation of how improvements in mobility services impact accessibility across origin-destination pairs.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Determination of the pattern of network usage across each mode and facility.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</TotalTime>
  <Words>114</Words>
  <Application>Microsoft Office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Improving public transit accessibility by leveraging emerging mobility options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Katherine Flanigan</cp:lastModifiedBy>
  <cp:revision>120</cp:revision>
  <cp:lastPrinted>2018-05-02T12:17:04Z</cp:lastPrinted>
  <dcterms:created xsi:type="dcterms:W3CDTF">2018-05-02T11:57:11Z</dcterms:created>
  <dcterms:modified xsi:type="dcterms:W3CDTF">2022-12-08T07:53:39Z</dcterms:modified>
</cp:coreProperties>
</file>