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4" r:id="rId3"/>
    <p:sldId id="286" r:id="rId4"/>
    <p:sldId id="287" r:id="rId5"/>
    <p:sldId id="285" r:id="rId6"/>
    <p:sldId id="288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5782" autoAdjust="0"/>
  </p:normalViewPr>
  <p:slideViewPr>
    <p:cSldViewPr snapToGrid="0">
      <p:cViewPr varScale="1">
        <p:scale>
          <a:sx n="93" d="100"/>
          <a:sy n="93" d="100"/>
        </p:scale>
        <p:origin x="240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694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4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649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5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6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4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5/28/24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99BBAD-D934-7242-A2E8-C93DA0A3363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4" y="6171505"/>
            <a:ext cx="1619250" cy="57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erial view of a street intersection at night&#10;&#10;Description automatically generated">
            <a:extLst>
              <a:ext uri="{FF2B5EF4-FFF2-40B4-BE49-F238E27FC236}">
                <a16:creationId xmlns:a16="http://schemas.microsoft.com/office/drawing/2014/main" id="{E54A119B-7F8F-F3BA-58DA-5801901E4C5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58" r="14105" b="7833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6FB88E-DAC9-E59C-90EB-D8775D2269FE}"/>
              </a:ext>
            </a:extLst>
          </p:cNvPr>
          <p:cNvSpPr txBox="1">
            <a:spLocks/>
          </p:cNvSpPr>
          <p:nvPr/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229651"/>
                </a:solidFill>
              </a:rPr>
              <a:t>PedX</a:t>
            </a:r>
            <a:r>
              <a:rPr lang="en-US" b="1" dirty="0">
                <a:solidFill>
                  <a:srgbClr val="229651"/>
                </a:solidFill>
              </a:rPr>
              <a:t>: Automation for Safer Pedestrian Street Lighting at Intersections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078888B-B2E9-6A16-7443-E9E539951F93}"/>
              </a:ext>
            </a:extLst>
          </p:cNvPr>
          <p:cNvSpPr txBox="1">
            <a:spLocks/>
          </p:cNvSpPr>
          <p:nvPr/>
        </p:nvSpPr>
        <p:spPr>
          <a:xfrm>
            <a:off x="1572987" y="2818056"/>
            <a:ext cx="9144000" cy="194458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Lead Researcher/Faculty: Katherine A. Flanigan</a:t>
            </a:r>
          </a:p>
          <a:p>
            <a:r>
              <a:rPr lang="en-US" dirty="0">
                <a:solidFill>
                  <a:schemeClr val="bg1"/>
                </a:solidFill>
              </a:rPr>
              <a:t>Project Team: Katherine A. Flanigan &amp; Stephen Quick</a:t>
            </a:r>
          </a:p>
          <a:p>
            <a:r>
              <a:rPr lang="en-US" dirty="0">
                <a:solidFill>
                  <a:schemeClr val="bg1"/>
                </a:solidFill>
              </a:rPr>
              <a:t>Advising Collaborators: Stephen Smith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0" y="507016"/>
            <a:ext cx="12192000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229651"/>
                </a:solidFill>
              </a:rPr>
              <a:t>PedX</a:t>
            </a:r>
            <a:r>
              <a:rPr lang="en-US" b="1" dirty="0">
                <a:solidFill>
                  <a:srgbClr val="229651"/>
                </a:solidFill>
              </a:rPr>
              <a:t>: Automation for Safer Pedestrian Street Lighting at Intersections: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99" y="1879047"/>
            <a:ext cx="1155469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/>
              <a:t>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</a:rPr>
              <a:t>Improve pedestrian lighting at roadway intersections to enhance visibility and safety.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</a:rPr>
              <a:t>Develop technology for individual diode control in LED streetlights to improve crosswalk visibility.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</a:rPr>
              <a:t>Position streetlights for optimal driver visibility of pedestrians, minimizing shadows and silhouettes.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</a:rPr>
              <a:t>Inform city planners and develop guidelines for smart LED lighting system deployment.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0" y="507016"/>
            <a:ext cx="12192000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229651"/>
                </a:solidFill>
              </a:rPr>
              <a:t>PedX</a:t>
            </a:r>
            <a:r>
              <a:rPr lang="en-US" b="1" dirty="0">
                <a:solidFill>
                  <a:srgbClr val="229651"/>
                </a:solidFill>
              </a:rPr>
              <a:t>: Automation for Safer Pedestrian Street Lighting at Intersections: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99" y="1879047"/>
            <a:ext cx="1155469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/>
              <a:t>Anticipated Outcomes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</a:rPr>
              <a:t>Development of individual diode control for LED streetlights, enabling dynamic lighting at pedestrian crossings and intersections.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latin typeface="ui-sans-serif"/>
              </a:rPr>
              <a:t>Creation of geometric models for the best positioning of streetlights to improve pedestrian visibility from drivers' perspectives.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latin typeface="ui-sans-serif"/>
              </a:rPr>
              <a:t>Implementation of a responsive lighting environment that adapts in real-time to pedestrian presence and needs through the </a:t>
            </a:r>
            <a:r>
              <a:rPr lang="en-US" sz="3000" b="0" i="0" u="none" strike="noStrike" dirty="0" err="1">
                <a:solidFill>
                  <a:srgbClr val="0D0D0D"/>
                </a:solidFill>
                <a:effectLst/>
                <a:latin typeface="ui-sans-serif"/>
              </a:rPr>
              <a:t>PedPal</a:t>
            </a:r>
            <a:r>
              <a:rPr lang="en-US" sz="3000" b="0" i="0" u="none" strike="noStrike" dirty="0">
                <a:solidFill>
                  <a:srgbClr val="0D0D0D"/>
                </a:solidFill>
                <a:effectLst/>
                <a:latin typeface="ui-sans-serif"/>
              </a:rPr>
              <a:t> app (developed in previous Safety21 project).</a:t>
            </a:r>
            <a:endParaRPr lang="en-US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1096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0" y="507016"/>
            <a:ext cx="12192000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229651"/>
                </a:solidFill>
              </a:rPr>
              <a:t>PedX</a:t>
            </a:r>
            <a:r>
              <a:rPr lang="en-US" b="1" dirty="0">
                <a:solidFill>
                  <a:srgbClr val="229651"/>
                </a:solidFill>
              </a:rPr>
              <a:t>: Automation for Safer Pedestrian Street Lighting at Intersections: 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799" y="1879047"/>
            <a:ext cx="1155469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/>
              <a:t>Anticipated Outcomes (cont’d)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</a:rPr>
              <a:t>Generation of valuable data from field tests, simulations, and literature reviews to advance research in urban lighting and pedestrian safety.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</a:rPr>
              <a:t>Anticipated patent filings related to innovative lighting control technologies developed through the project.</a:t>
            </a:r>
          </a:p>
          <a:p>
            <a:endParaRPr lang="en-US" sz="1200" dirty="0"/>
          </a:p>
          <a:p>
            <a:r>
              <a:rPr lang="en-US" sz="3000" b="1" i="1" dirty="0"/>
              <a:t>Partners – Private, public, community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/>
              <a:t>PedPal</a:t>
            </a:r>
            <a:r>
              <a:rPr lang="en-US" sz="3000" dirty="0"/>
              <a:t> team (Robotics Institute), City of Pittsburgh DOMI</a:t>
            </a:r>
          </a:p>
        </p:txBody>
      </p:sp>
    </p:spTree>
    <p:extLst>
      <p:ext uri="{BB962C8B-B14F-4D97-AF65-F5344CB8AC3E}">
        <p14:creationId xmlns:p14="http://schemas.microsoft.com/office/powerpoint/2010/main" val="82980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AB2599-0285-AC22-CC9D-10B662C9AFCB}"/>
              </a:ext>
            </a:extLst>
          </p:cNvPr>
          <p:cNvSpPr/>
          <p:nvPr/>
        </p:nvSpPr>
        <p:spPr>
          <a:xfrm>
            <a:off x="304799" y="1879047"/>
            <a:ext cx="1155469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/>
              <a:t>How will it benefit the people using the service/product, subject you are researching, and workforce?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latin typeface="ui-sans-serif"/>
              </a:rPr>
              <a:t>Improved lighting at intersections will significantly enhance pedestrian visibility, reducing the risk of accidents and increasing overall safety.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latin typeface="ui-sans-serif"/>
              </a:rPr>
              <a:t>Development of advanced LED lighting control systems sets a new standard for urban lighting infrastructure, focusing on pedestrian needs.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Integration with the </a:t>
            </a:r>
            <a:r>
              <a:rPr lang="en-US" sz="3000" b="0" i="0" u="none" strike="noStrike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PedPal</a:t>
            </a:r>
            <a:r>
              <a:rPr lang="en-US" sz="3000" b="0" i="0" u="none" strike="noStrike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ui-sans-serif"/>
              </a:rPr>
              <a:t> app ensures that lighting adjusts dynamically based on pedestrian presence and crossing needs</a:t>
            </a:r>
            <a:endParaRPr lang="en-US" sz="3000" b="0" i="0" u="none" strike="noStrike" dirty="0">
              <a:solidFill>
                <a:srgbClr val="0D0D0D"/>
              </a:solidFill>
              <a:effectLst/>
              <a:latin typeface="ui-sans-serif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7B8F60E-F48B-8377-2C85-120B1FFDDC60}"/>
              </a:ext>
            </a:extLst>
          </p:cNvPr>
          <p:cNvSpPr txBox="1">
            <a:spLocks/>
          </p:cNvSpPr>
          <p:nvPr/>
        </p:nvSpPr>
        <p:spPr>
          <a:xfrm>
            <a:off x="0" y="507016"/>
            <a:ext cx="12192000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229651"/>
                </a:solidFill>
              </a:rPr>
              <a:t>PedX</a:t>
            </a:r>
            <a:r>
              <a:rPr lang="en-US" b="1" dirty="0">
                <a:solidFill>
                  <a:srgbClr val="229651"/>
                </a:solidFill>
              </a:rPr>
              <a:t>: Automation for Safer Pedestrian Street Lighting at Intersections: Expected Outcomes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1AB2599-0285-AC22-CC9D-10B662C9AFCB}"/>
              </a:ext>
            </a:extLst>
          </p:cNvPr>
          <p:cNvSpPr/>
          <p:nvPr/>
        </p:nvSpPr>
        <p:spPr>
          <a:xfrm>
            <a:off x="304799" y="1879047"/>
            <a:ext cx="1155469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i="1" dirty="0"/>
              <a:t>How will it benefit the people using the service/product, subject you are researching, and workforce? (cont’d)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latin typeface="ui-sans-serif"/>
              </a:rPr>
              <a:t>Provides hands-on experience in advanced lighting technology, control systems, and urban infrastructure design.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latin typeface="ui-sans-serif"/>
              </a:rPr>
              <a:t>Offers opportunities for collaboration across engineering, urban planning, and data analysis, fostering a multidisciplinary skills.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0" i="0" u="none" strike="noStrike" dirty="0">
                <a:solidFill>
                  <a:srgbClr val="0D0D0D"/>
                </a:solidFill>
                <a:effectLst/>
                <a:latin typeface="ui-sans-serif"/>
              </a:rPr>
              <a:t>Safer intersections contribute to a more walkable and livable urban environment, encouraging more pedestrian activity and fostering a sense of community.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D0D0D"/>
              </a:solidFill>
              <a:effectLst/>
              <a:latin typeface="ui-sans-serif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0" i="0" u="none" strike="noStrike" dirty="0">
              <a:solidFill>
                <a:srgbClr val="0D0D0D"/>
              </a:solidFill>
              <a:effectLst/>
              <a:latin typeface="ui-sans-serif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7B8F60E-F48B-8377-2C85-120B1FFDDC60}"/>
              </a:ext>
            </a:extLst>
          </p:cNvPr>
          <p:cNvSpPr txBox="1">
            <a:spLocks/>
          </p:cNvSpPr>
          <p:nvPr/>
        </p:nvSpPr>
        <p:spPr>
          <a:xfrm>
            <a:off x="0" y="507016"/>
            <a:ext cx="12192000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err="1">
                <a:solidFill>
                  <a:srgbClr val="229651"/>
                </a:solidFill>
              </a:rPr>
              <a:t>PedX</a:t>
            </a:r>
            <a:r>
              <a:rPr lang="en-US" b="1" dirty="0">
                <a:solidFill>
                  <a:srgbClr val="229651"/>
                </a:solidFill>
              </a:rPr>
              <a:t>: Automation for Safer Pedestrian Street Lighting at Intersections: Expected Outcomes</a:t>
            </a:r>
          </a:p>
        </p:txBody>
      </p:sp>
    </p:spTree>
    <p:extLst>
      <p:ext uri="{BB962C8B-B14F-4D97-AF65-F5344CB8AC3E}">
        <p14:creationId xmlns:p14="http://schemas.microsoft.com/office/powerpoint/2010/main" val="2348105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448</Words>
  <Application>Microsoft Macintosh PowerPoint</Application>
  <PresentationFormat>Widescreen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ui-sans-serif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Katherine Ann Flanigan</cp:lastModifiedBy>
  <cp:revision>123</cp:revision>
  <cp:lastPrinted>2018-05-02T12:17:04Z</cp:lastPrinted>
  <dcterms:created xsi:type="dcterms:W3CDTF">2018-05-02T11:57:11Z</dcterms:created>
  <dcterms:modified xsi:type="dcterms:W3CDTF">2024-05-29T02:20:16Z</dcterms:modified>
</cp:coreProperties>
</file>