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6"/>
    <p:restoredTop sz="94644"/>
  </p:normalViewPr>
  <p:slideViewPr>
    <p:cSldViewPr snapToGrid="0" snapToObjects="1">
      <p:cViewPr varScale="1">
        <p:scale>
          <a:sx n="139" d="100"/>
          <a:sy n="139" d="100"/>
        </p:scale>
        <p:origin x="184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DBB1-166A-0B41-8ECE-4983D68208D6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3E40-CA17-964E-AED3-DCE43A8BB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28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DBB1-166A-0B41-8ECE-4983D68208D6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3E40-CA17-964E-AED3-DCE43A8BB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DBB1-166A-0B41-8ECE-4983D68208D6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3E40-CA17-964E-AED3-DCE43A8BB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6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DBB1-166A-0B41-8ECE-4983D68208D6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3E40-CA17-964E-AED3-DCE43A8BB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3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DBB1-166A-0B41-8ECE-4983D68208D6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3E40-CA17-964E-AED3-DCE43A8BB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10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DBB1-166A-0B41-8ECE-4983D68208D6}" type="datetimeFigureOut">
              <a:rPr lang="en-US" smtClean="0"/>
              <a:t>3/15/19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3E40-CA17-964E-AED3-DCE43A8BB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24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DBB1-166A-0B41-8ECE-4983D68208D6}" type="datetimeFigureOut">
              <a:rPr lang="en-US" smtClean="0"/>
              <a:t>3/15/19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3E40-CA17-964E-AED3-DCE43A8BB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97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DBB1-166A-0B41-8ECE-4983D68208D6}" type="datetimeFigureOut">
              <a:rPr lang="en-US" smtClean="0"/>
              <a:t>3/15/19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3E40-CA17-964E-AED3-DCE43A8BB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DBB1-166A-0B41-8ECE-4983D68208D6}" type="datetimeFigureOut">
              <a:rPr lang="en-US" smtClean="0"/>
              <a:t>3/15/19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3E40-CA17-964E-AED3-DCE43A8BB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5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DBB1-166A-0B41-8ECE-4983D68208D6}" type="datetimeFigureOut">
              <a:rPr lang="en-US" smtClean="0"/>
              <a:t>3/15/19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3E40-CA17-964E-AED3-DCE43A8BB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73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BDBB1-166A-0B41-8ECE-4983D68208D6}" type="datetimeFigureOut">
              <a:rPr lang="en-US" smtClean="0"/>
              <a:t>3/15/19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3E40-CA17-964E-AED3-DCE43A8BB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BDBB1-166A-0B41-8ECE-4983D68208D6}" type="datetimeFigureOut">
              <a:rPr lang="en-US" smtClean="0"/>
              <a:t>3/15/19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B3E40-CA17-964E-AED3-DCE43A8BB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93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82240" y="161467"/>
            <a:ext cx="67635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effectLst/>
                <a:latin typeface="Calibri" charset="0"/>
                <a:ea typeface="Calibri" charset="0"/>
                <a:cs typeface="Times New Roman" charset="0"/>
              </a:rPr>
              <a:t>Improving Mobility of Low Vision People with Super-Reality Glasses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46320" y="649224"/>
            <a:ext cx="2020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PI: Yang </a:t>
            </a:r>
            <a:r>
              <a:rPr lang="en-US" dirty="0" err="1" smtClean="0"/>
              <a:t>Cai</a:t>
            </a:r>
            <a:r>
              <a:rPr lang="en-US" dirty="0" smtClean="0"/>
              <a:t>, CMU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2648" y="1303121"/>
            <a:ext cx="51755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Objective</a:t>
            </a:r>
          </a:p>
          <a:p>
            <a:endParaRPr lang="en-US" dirty="0"/>
          </a:p>
          <a:p>
            <a:r>
              <a:rPr lang="en-US" dirty="0" smtClean="0"/>
              <a:t>To develop the </a:t>
            </a:r>
            <a:r>
              <a:rPr lang="en-US" dirty="0"/>
              <a:t>assistive technology for people with vision disabilities of central field loss (CFL) and low contrast sensitivity (LCS).</a:t>
            </a:r>
            <a:r>
              <a:rPr lang="en-US" dirty="0" smtClean="0">
                <a:effectLst/>
              </a:rPr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648" y="3675337"/>
            <a:ext cx="2353628" cy="2166223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4096" y="3675336"/>
            <a:ext cx="2487168" cy="216622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12648" y="3098207"/>
            <a:ext cx="28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Conceptual Illustration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528816" y="1303121"/>
            <a:ext cx="50017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</a:t>
            </a:r>
          </a:p>
          <a:p>
            <a:endParaRPr lang="en-US" b="1" dirty="0"/>
          </a:p>
          <a:p>
            <a:r>
              <a:rPr lang="en-US" dirty="0"/>
              <a:t>The real-time visual enhancement and alert information are overlaid on the transparent glasses. The visual enhancement module can be expanded to highlight details for macular degeneration and low contrast sensitivity people. 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528816" y="3675336"/>
            <a:ext cx="5074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Collaborator</a:t>
            </a:r>
          </a:p>
          <a:p>
            <a:endParaRPr lang="en-US" b="1" dirty="0"/>
          </a:p>
          <a:p>
            <a:r>
              <a:rPr lang="en-US" dirty="0"/>
              <a:t>Dr. Paul Freeman, OD, from Department of Ophthalmology, Allegheny General Hospital, Low Vision Rehabilitation Services of Beaver County Association for the Blind and Keystone Blind Association.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4454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109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Times New Roman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2019-03-15T19:02:13Z</dcterms:created>
  <dcterms:modified xsi:type="dcterms:W3CDTF">2019-03-15T19:20:34Z</dcterms:modified>
</cp:coreProperties>
</file>