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 autoAdjust="0"/>
    <p:restoredTop sz="91743"/>
  </p:normalViewPr>
  <p:slideViewPr>
    <p:cSldViewPr snapToGrid="0">
      <p:cViewPr>
        <p:scale>
          <a:sx n="94" d="100"/>
          <a:sy n="94" d="100"/>
        </p:scale>
        <p:origin x="-5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996" y="1823807"/>
            <a:ext cx="791500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996" y="4211407"/>
            <a:ext cx="791500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3047" y="1526752"/>
            <a:ext cx="3264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utc.ices.cmu.edu/utc/img/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7" y="272250"/>
            <a:ext cx="3301231" cy="11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bio.cmu.edu/laboratories/schwartz/files/2014/08/CMU_logo_horiz_re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8" y="1576853"/>
            <a:ext cx="3298685" cy="2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www.design.upenn.edu/sites/default/themes/custom/images/tablet-footer-penn.png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3" y="1886988"/>
            <a:ext cx="3298684" cy="2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95534" y="87208"/>
            <a:ext cx="12001842" cy="6702552"/>
          </a:xfrm>
          <a:prstGeom prst="rect">
            <a:avLst/>
          </a:prstGeom>
          <a:noFill/>
          <a:ln w="17145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960" y="59214"/>
            <a:ext cx="12070080" cy="6748272"/>
          </a:xfrm>
          <a:prstGeom prst="rect">
            <a:avLst/>
          </a:prstGeom>
          <a:noFill/>
          <a:ln w="114300">
            <a:solidFill>
              <a:srgbClr val="C5203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3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6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38600" y="3305452"/>
            <a:ext cx="4184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http://www.bio.cmu.edu/laboratories/schwartz/files/2014/08/CMU_logo_horiz_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11425"/>
            <a:ext cx="4288971" cy="3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design.upenn.edu/sites/default/themes/custom/images/tablet-footer-penn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03362"/>
            <a:ext cx="4288971" cy="3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95534" y="87208"/>
            <a:ext cx="12001842" cy="6702552"/>
          </a:xfrm>
          <a:prstGeom prst="rect">
            <a:avLst/>
          </a:prstGeom>
          <a:noFill/>
          <a:ln w="17145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0960" y="59214"/>
            <a:ext cx="12070080" cy="6748272"/>
          </a:xfrm>
          <a:prstGeom prst="rect">
            <a:avLst/>
          </a:prstGeom>
          <a:noFill/>
          <a:ln w="114300">
            <a:solidFill>
              <a:srgbClr val="C5203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93" y="1674336"/>
            <a:ext cx="4167497" cy="151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7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1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4472" y="365125"/>
            <a:ext cx="99793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472" y="1825625"/>
            <a:ext cx="9979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A0F8-896E-4105-A50B-1D7D2F4C53B8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8153-93DB-4C62-AA01-29DCCCC539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utc.ices.cmu.edu/utc/img/logo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3"/>
          <a:stretch/>
        </p:blipFill>
        <p:spPr bwMode="auto">
          <a:xfrm>
            <a:off x="9743332" y="5888545"/>
            <a:ext cx="2135908" cy="6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95534" y="87208"/>
            <a:ext cx="12001842" cy="6702552"/>
          </a:xfrm>
          <a:prstGeom prst="rect">
            <a:avLst/>
          </a:prstGeom>
          <a:noFill/>
          <a:ln w="171450"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960" y="59214"/>
            <a:ext cx="12070080" cy="6748272"/>
          </a:xfrm>
          <a:prstGeom prst="rect">
            <a:avLst/>
          </a:prstGeom>
          <a:noFill/>
          <a:ln w="114300">
            <a:solidFill>
              <a:srgbClr val="C5203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tim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tim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Feasibility Study of Parking Space Availability </a:t>
            </a: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Hauptmann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:Problem</a:t>
            </a:r>
            <a:br>
              <a:rPr lang="en-US" dirty="0" smtClean="0"/>
            </a:br>
            <a:r>
              <a:rPr lang="en-US" dirty="0" smtClean="0"/>
              <a:t>Finding Available Parking Spaces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472" y="1825625"/>
            <a:ext cx="6357288" cy="4351338"/>
          </a:xfrm>
        </p:spPr>
        <p:txBody>
          <a:bodyPr/>
          <a:lstStyle/>
          <a:p>
            <a:r>
              <a:rPr lang="en-US" dirty="0" smtClean="0"/>
              <a:t>In most parking lots, finding an empty an </a:t>
            </a:r>
            <a:r>
              <a:rPr lang="en-US" dirty="0" err="1" smtClean="0"/>
              <a:t>covenient</a:t>
            </a:r>
            <a:r>
              <a:rPr lang="en-US" dirty="0" smtClean="0"/>
              <a:t> space is very difficult</a:t>
            </a:r>
          </a:p>
          <a:p>
            <a:r>
              <a:rPr lang="en-US" dirty="0" smtClean="0"/>
              <a:t>Current method wastes time and fuel cruising for available spots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792720" y="1767840"/>
            <a:ext cx="3474720" cy="3597829"/>
            <a:chOff x="304800" y="1146274"/>
            <a:chExt cx="3725200" cy="385301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44"/>
            <a:stretch/>
          </p:blipFill>
          <p:spPr bwMode="auto">
            <a:xfrm rot="5400000">
              <a:off x="240890" y="1210184"/>
              <a:ext cx="3853019" cy="372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 rot="5400000">
              <a:off x="1753884" y="3565189"/>
              <a:ext cx="293762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576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intelligent video analysis to track available and filled parking spots</a:t>
            </a:r>
          </a:p>
          <a:p>
            <a:r>
              <a:rPr lang="en-US" dirty="0" smtClean="0"/>
              <a:t>Index all spots in a central database</a:t>
            </a:r>
          </a:p>
          <a:p>
            <a:r>
              <a:rPr lang="en-US" dirty="0" smtClean="0"/>
              <a:t>Develop smartphone guidance app to guide individual car to best available spot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0804" r="14580" b="20804"/>
          <a:stretch/>
        </p:blipFill>
        <p:spPr bwMode="auto">
          <a:xfrm>
            <a:off x="5520690" y="4062730"/>
            <a:ext cx="2901950" cy="215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72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Pittsburgh Airport (Airport Authority of Allegheny County)</a:t>
            </a:r>
          </a:p>
          <a:p>
            <a:r>
              <a:rPr lang="en-US" dirty="0" smtClean="0"/>
              <a:t>Grant Oliver Parking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9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663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6C789888-4582-40B4-9E1B-B1A77BC00756}" vid="{5B9F8909-EF4D-491C-82F3-C4946B321C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LASTNAMECY2015</Template>
  <TotalTime>2910</TotalTime>
  <Words>82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Feasibility Study of Parking Space Availability Monitoring</vt:lpstr>
      <vt:lpstr>:Problem Finding Available Parking Spaces </vt:lpstr>
      <vt:lpstr>Proposed Solution</vt:lpstr>
      <vt:lpstr>Real World Partners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Microsoft Office User</dc:creator>
  <cp:lastModifiedBy>Alexander Hauptmann</cp:lastModifiedBy>
  <cp:revision>4</cp:revision>
  <dcterms:created xsi:type="dcterms:W3CDTF">2016-07-08T17:01:20Z</dcterms:created>
  <dcterms:modified xsi:type="dcterms:W3CDTF">2016-08-05T21:11:52Z</dcterms:modified>
</cp:coreProperties>
</file>