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84" r:id="rId3"/>
    <p:sldId id="285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9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5782" autoAdjust="0"/>
  </p:normalViewPr>
  <p:slideViewPr>
    <p:cSldViewPr snapToGrid="0">
      <p:cViewPr varScale="1">
        <p:scale>
          <a:sx n="109" d="100"/>
          <a:sy n="109" d="100"/>
        </p:scale>
        <p:origin x="1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251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37C4C-3102-4731-84E8-E2AFA6D69156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C73C8-C028-4400-8964-B4CE8F24D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618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FCC7F-EFEA-42EB-B5EF-05C5BAA68F89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3905" y="466725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99872" y="3694177"/>
            <a:ext cx="5937504" cy="51354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686864"/>
            <a:ext cx="2881566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70BAB-493A-4593-95B0-382775B89C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706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3588" y="46672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70BAB-493A-4593-95B0-382775B89CB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8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3884122" y="8685235"/>
            <a:ext cx="297232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6" tIns="45703" rIns="91406" bIns="45703" anchor="b"/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r" eaLnBrk="1" hangingPunct="1"/>
            <a:fld id="{B6C41186-8BAF-4C72-AE9F-69D4A5E46AB2}" type="slidenum">
              <a:rPr lang="en-US" sz="1200"/>
              <a:pPr algn="r" eaLnBrk="1" hangingPunct="1"/>
              <a:t>2</a:t>
            </a:fld>
            <a:endParaRPr lang="en-US" sz="1200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3588" y="466725"/>
            <a:ext cx="5575300" cy="31369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918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3884122" y="8685235"/>
            <a:ext cx="297232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6" tIns="45703" rIns="91406" bIns="45703" anchor="b"/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r" eaLnBrk="1" hangingPunct="1"/>
            <a:fld id="{B6C41186-8BAF-4C72-AE9F-69D4A5E46AB2}" type="slidenum">
              <a:rPr lang="en-US" sz="1200"/>
              <a:pPr algn="r" eaLnBrk="1" hangingPunct="1"/>
              <a:t>3</a:t>
            </a:fld>
            <a:endParaRPr lang="en-US" sz="1200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3588" y="466725"/>
            <a:ext cx="5575300" cy="31369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78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6934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5133" y="2899954"/>
            <a:ext cx="10515600" cy="259774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33" y="2899954"/>
            <a:ext cx="10515600" cy="25977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489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22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73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8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57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52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54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71C829-7C76-419E-9C51-28C487C0F0AD}" type="datetimeFigureOut">
              <a:rPr lang="en-US" smtClean="0"/>
              <a:t>11/17/24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6849BB-F5CC-45A2-B379-C801F0F065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8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49" y="6176963"/>
            <a:ext cx="1862138" cy="572544"/>
          </a:xfrm>
          <a:prstGeom prst="rect">
            <a:avLst/>
          </a:prstGeom>
        </p:spPr>
      </p:pic>
      <p:sp>
        <p:nvSpPr>
          <p:cNvPr id="5" name="Rounded Rectangle 4"/>
          <p:cNvSpPr/>
          <p:nvPr userDrawn="1"/>
        </p:nvSpPr>
        <p:spPr>
          <a:xfrm>
            <a:off x="2870041" y="6410879"/>
            <a:ext cx="6518787" cy="4891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99BBAD-D934-7242-A2E8-C93DA0A33632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774" y="6171505"/>
            <a:ext cx="1619250" cy="57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0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654622" y="616688"/>
            <a:ext cx="9688568" cy="114831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 panose="02000503000000020004" pitchFamily="2" charset="0"/>
              </a:rPr>
              <a:t>Enhanced Crash Risk Estimation in Urban Environments: Integrating Multi-Source Data and Advanced Modeling Approaches for the City of Pittsburgh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4622" y="4008475"/>
            <a:ext cx="9144000" cy="3566494"/>
          </a:xfrm>
        </p:spPr>
        <p:txBody>
          <a:bodyPr>
            <a:normAutofit/>
          </a:bodyPr>
          <a:lstStyle/>
          <a:p>
            <a:r>
              <a:rPr lang="en-US" dirty="0"/>
              <a:t>Lead Researcher/Faculty: Sean Qian</a:t>
            </a:r>
          </a:p>
          <a:p>
            <a:r>
              <a:rPr lang="en-US" dirty="0"/>
              <a:t>Project Team: Tao Tao </a:t>
            </a:r>
          </a:p>
          <a:p>
            <a:r>
              <a:rPr lang="en-US" dirty="0"/>
              <a:t>Project Website (if there is one):  n/a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25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 txBox="1">
            <a:spLocks/>
          </p:cNvSpPr>
          <p:nvPr/>
        </p:nvSpPr>
        <p:spPr>
          <a:xfrm>
            <a:off x="796834" y="507016"/>
            <a:ext cx="10646229" cy="10058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229651"/>
                </a:solidFill>
              </a:rPr>
              <a:t>Project Name – Brief Overview of Project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9382" y="1518831"/>
            <a:ext cx="1004140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Estimate safety performance functions (SPFs) for both motorized and non-motorized crash risks in the city of Pittsburgh with multiple data sources 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Data sets include: historical crash data, UPMC urgent care data, police traffic stop reports, 311 near miss report, 911 Dispatch data, Waze reports (social media), </a:t>
            </a:r>
            <a:r>
              <a:rPr lang="en-US" sz="2400" dirty="0" err="1"/>
              <a:t>Velo.ai</a:t>
            </a:r>
            <a:r>
              <a:rPr lang="en-US" sz="2400" dirty="0"/>
              <a:t> video analytics data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We apply both statistical and machine learning models and select the best model based on model performance.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We develop a new crash map and compare it with the the current risk map network. Bias will be identified for future studies.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Partners – City of Pittsburgh, UPMC, </a:t>
            </a:r>
            <a:r>
              <a:rPr lang="en-US" sz="2400" dirty="0" err="1"/>
              <a:t>Velo.ai</a:t>
            </a:r>
            <a:r>
              <a:rPr lang="en-US" sz="2400" dirty="0"/>
              <a:t>, </a:t>
            </a:r>
            <a:r>
              <a:rPr lang="en-US" sz="2400" dirty="0" err="1"/>
              <a:t>BikePGH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6885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 txBox="1">
            <a:spLocks/>
          </p:cNvSpPr>
          <p:nvPr/>
        </p:nvSpPr>
        <p:spPr>
          <a:xfrm>
            <a:off x="876300" y="508000"/>
            <a:ext cx="10439400" cy="10252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229651"/>
                </a:solidFill>
              </a:rPr>
              <a:t>Project Name – Expected 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9382" y="1518831"/>
            <a:ext cx="100414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models and tools enable public agencies to effectively and accurately identify roadway safety risks, particularly for vulnerable road users.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Train the next generation of engineers and policy analysts with interdisciplinary skills on machine learning, public policy, data analytics and transportation engineering.</a:t>
            </a:r>
          </a:p>
        </p:txBody>
      </p:sp>
    </p:spTree>
    <p:extLst>
      <p:ext uri="{BB962C8B-B14F-4D97-AF65-F5344CB8AC3E}">
        <p14:creationId xmlns:p14="http://schemas.microsoft.com/office/powerpoint/2010/main" val="126910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Words>224</Words>
  <Application>Microsoft Macintosh PowerPoint</Application>
  <PresentationFormat>Widescreen</PresentationFormat>
  <Paragraphs>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Helvetica Neue</vt:lpstr>
      <vt:lpstr>Office Theme</vt:lpstr>
      <vt:lpstr>Enhanced Crash Risk Estimation in Urban Environments: Integrating Multi-Source Data and Advanced Modeling Approaches for the City of Pittsburgh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Schweyer</dc:creator>
  <cp:lastModifiedBy>Sean Qian</cp:lastModifiedBy>
  <cp:revision>135</cp:revision>
  <cp:lastPrinted>2018-05-02T12:17:04Z</cp:lastPrinted>
  <dcterms:created xsi:type="dcterms:W3CDTF">2018-05-02T11:57:11Z</dcterms:created>
  <dcterms:modified xsi:type="dcterms:W3CDTF">2024-11-18T04:20:48Z</dcterms:modified>
</cp:coreProperties>
</file>