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766" autoAdjust="0"/>
  </p:normalViewPr>
  <p:slideViewPr>
    <p:cSldViewPr snapToGrid="0">
      <p:cViewPr varScale="1">
        <p:scale>
          <a:sx n="64" d="100"/>
          <a:sy n="64" d="100"/>
        </p:scale>
        <p:origin x="72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 smtClean="0"/>
              <a:t>Lead Researcher</a:t>
            </a:r>
            <a:r>
              <a:rPr lang="en-US" dirty="0" smtClean="0"/>
              <a:t>: Sean Qian</a:t>
            </a:r>
            <a:endParaRPr lang="en-US" dirty="0" smtClean="0"/>
          </a:p>
          <a:p>
            <a:r>
              <a:rPr lang="en-US" dirty="0" smtClean="0"/>
              <a:t>Project Team</a:t>
            </a:r>
            <a:r>
              <a:rPr lang="en-US" dirty="0" smtClean="0"/>
              <a:t>: Arnav Choudhry</a:t>
            </a:r>
            <a:endParaRPr lang="en-US" dirty="0" smtClean="0"/>
          </a:p>
          <a:p>
            <a:r>
              <a:rPr lang="en-US" dirty="0" smtClean="0"/>
              <a:t>Project Website (if there is one):  </a:t>
            </a:r>
          </a:p>
          <a:p>
            <a:endParaRPr lang="en-US" dirty="0" smtClean="0"/>
          </a:p>
          <a:p>
            <a:r>
              <a:rPr lang="en-US" dirty="0" smtClean="0"/>
              <a:t>Add a photo/graphic representing project (if there is one)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7344" y="4009616"/>
            <a:ext cx="3836093" cy="306562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21872" y="1061652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229651"/>
                </a:solidFill>
              </a:rPr>
              <a:t>Smart Right-of-Way Permitting System for the City of Pittsburgh: coordination, pricing and enforcement</a:t>
            </a:r>
            <a:endParaRPr lang="en-US" sz="3600" b="1" dirty="0">
              <a:solidFill>
                <a:srgbClr val="2296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5907" y="3792377"/>
            <a:ext cx="3836093" cy="3065623"/>
          </a:xfrm>
          <a:prstGeom prst="rect">
            <a:avLst/>
          </a:prstGeom>
        </p:spPr>
      </p:pic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229651"/>
                </a:solidFill>
              </a:rPr>
              <a:t>Smart Right-of-Way Permitting System for the City of Pittsburgh: coordination, pricing and enforcement</a:t>
            </a:r>
            <a:endParaRPr lang="en-US" sz="3600" b="1" dirty="0">
              <a:solidFill>
                <a:srgbClr val="22965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9382" y="1518831"/>
            <a:ext cx="100414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Efficiently manage, price and enforce right-of-way permits for the city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1) an impact-based permit pricing system; 2) a data-driven permit supervision </a:t>
            </a:r>
            <a:r>
              <a:rPr lang="en-US" sz="3200" dirty="0" smtClean="0"/>
              <a:t>system. Both being prototyped using real-world data in Pittsburgh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Cit</a:t>
            </a:r>
            <a:r>
              <a:rPr lang="en-US" sz="3200" dirty="0" smtClean="0"/>
              <a:t>y of Pittsburgh, Cranberry Township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49382" y="1518831"/>
            <a:ext cx="100414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right-of-way permitting system would allow the city to efficiently manage and enforce permits, reduce labor costs, and improve revenue 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It would also best allow permits over time and space using the pricing as the leverage, so as to improve city’s mobility and safety.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229651"/>
                </a:solidFill>
              </a:rPr>
              <a:t>Smart Right-of-Way Permitting System for the City of Pittsburgh: coordination, pricing and enforcement</a:t>
            </a:r>
            <a:endParaRPr lang="en-US" sz="3600" b="1" dirty="0">
              <a:solidFill>
                <a:srgbClr val="2296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168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Windows User</cp:lastModifiedBy>
  <cp:revision>127</cp:revision>
  <cp:lastPrinted>2018-05-02T12:17:04Z</cp:lastPrinted>
  <dcterms:created xsi:type="dcterms:W3CDTF">2018-05-02T11:57:11Z</dcterms:created>
  <dcterms:modified xsi:type="dcterms:W3CDTF">2020-03-06T20:25:02Z</dcterms:modified>
</cp:coreProperties>
</file>