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4" r:id="rId3"/>
    <p:sldId id="285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9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6" autoAdjust="0"/>
    <p:restoredTop sz="85773" autoAdjust="0"/>
  </p:normalViewPr>
  <p:slideViewPr>
    <p:cSldViewPr snapToGrid="0">
      <p:cViewPr varScale="1">
        <p:scale>
          <a:sx n="85" d="100"/>
          <a:sy n="85" d="100"/>
        </p:scale>
        <p:origin x="19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251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37C4C-3102-4731-84E8-E2AFA6D69156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C73C8-C028-4400-8964-B4CE8F24DB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1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FCC7F-EFEA-42EB-B5EF-05C5BAA68F89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3905" y="466725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99872" y="3694177"/>
            <a:ext cx="5937504" cy="51354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686864"/>
            <a:ext cx="2881566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70BAB-493A-4593-95B0-382775B89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06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3588" y="46672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70BAB-493A-4593-95B0-382775B89C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4122" y="8685235"/>
            <a:ext cx="297232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6" tIns="45703" rIns="91406" bIns="45703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/>
            <a:fld id="{B6C41186-8BAF-4C72-AE9F-69D4A5E46AB2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3588" y="466725"/>
            <a:ext cx="5575300" cy="31369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91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4122" y="8685235"/>
            <a:ext cx="297232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6" tIns="45703" rIns="91406" bIns="45703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/>
            <a:fld id="{B6C41186-8BAF-4C72-AE9F-69D4A5E46AB2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3588" y="466725"/>
            <a:ext cx="5575300" cy="31369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17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934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5133" y="2899954"/>
            <a:ext cx="10515600" cy="25977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8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33" y="2899954"/>
            <a:ext cx="10515600" cy="25977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489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3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8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7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52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54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71C829-7C76-419E-9C51-28C487C0F0AD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849BB-F5CC-45A2-B379-C801F0F065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8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49" y="6176963"/>
            <a:ext cx="1862138" cy="572544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>
          <a:xfrm>
            <a:off x="2870041" y="6410879"/>
            <a:ext cx="6518787" cy="4891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952" y="6173156"/>
            <a:ext cx="1666401" cy="57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0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654622" y="616688"/>
            <a:ext cx="9144000" cy="114831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 dirty="0">
                <a:solidFill>
                  <a:srgbClr val="229651"/>
                </a:solidFill>
              </a:rPr>
              <a:t>Assessment of Prospective Mileage-Based Fee System to Replace Fuel Taxes for Passenger Vehicles in Pennsylvania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2987" y="2636875"/>
            <a:ext cx="9144000" cy="3566494"/>
          </a:xfrm>
        </p:spPr>
        <p:txBody>
          <a:bodyPr>
            <a:normAutofit/>
          </a:bodyPr>
          <a:lstStyle/>
          <a:p>
            <a:r>
              <a:rPr lang="en-US" dirty="0"/>
              <a:t>Lead Researcher: H. Scott Matthews</a:t>
            </a:r>
          </a:p>
          <a:p>
            <a:r>
              <a:rPr lang="en-US" dirty="0"/>
              <a:t>Project Team: H. Scott Matthews (CEE/EPP)</a:t>
            </a:r>
          </a:p>
          <a:p>
            <a:r>
              <a:rPr lang="en-US" dirty="0"/>
              <a:t>Paul </a:t>
            </a:r>
            <a:r>
              <a:rPr lang="en-US" dirty="0" err="1"/>
              <a:t>Fischbeck</a:t>
            </a:r>
            <a:r>
              <a:rPr lang="en-US" dirty="0"/>
              <a:t> (SDS/EPP)</a:t>
            </a:r>
          </a:p>
          <a:p>
            <a:r>
              <a:rPr lang="en-US" dirty="0"/>
              <a:t>Prithvi Acharya (EPP)</a:t>
            </a:r>
          </a:p>
          <a:p>
            <a:r>
              <a:rPr lang="en-US" dirty="0"/>
              <a:t>Project Website (if there is one):  N/A</a:t>
            </a:r>
          </a:p>
          <a:p>
            <a:endParaRPr lang="en-US" dirty="0"/>
          </a:p>
          <a:p>
            <a:r>
              <a:rPr lang="en-US" dirty="0"/>
              <a:t>Add a photo/graphic representing project (if there is one)</a:t>
            </a:r>
          </a:p>
        </p:txBody>
      </p:sp>
    </p:spTree>
    <p:extLst>
      <p:ext uri="{BB962C8B-B14F-4D97-AF65-F5344CB8AC3E}">
        <p14:creationId xmlns:p14="http://schemas.microsoft.com/office/powerpoint/2010/main" val="170125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284813" y="507016"/>
            <a:ext cx="11647357" cy="10058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rgbClr val="229651"/>
                </a:solidFill>
              </a:rPr>
              <a:t>Assessment of Prospective Mileage-Based Fee System to Replace Fuel Taxes for Passenger Vehicles in Pennsylvania</a:t>
            </a:r>
          </a:p>
          <a:p>
            <a:pPr algn="ctr"/>
            <a:r>
              <a:rPr lang="en-US" sz="3600" b="1" dirty="0">
                <a:solidFill>
                  <a:srgbClr val="229651"/>
                </a:solidFill>
              </a:rPr>
              <a:t>– Brief Overview of Project</a:t>
            </a:r>
          </a:p>
        </p:txBody>
      </p:sp>
      <p:sp>
        <p:nvSpPr>
          <p:cNvPr id="3" name="Rectangle 2"/>
          <p:cNvSpPr/>
          <p:nvPr/>
        </p:nvSpPr>
        <p:spPr>
          <a:xfrm>
            <a:off x="934354" y="2343289"/>
            <a:ext cx="112576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Goal: Demonstrate a theoretical proof of concept on the data flows needed to enable mileage-based fees in PA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Anticipated Outcomes: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Summary of data available and how it can be used for fees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Prototype “invoicing framework” for owners and agencies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Partners – </a:t>
            </a:r>
            <a:r>
              <a:rPr lang="en-US" sz="3200" dirty="0" err="1"/>
              <a:t>CompuSpections</a:t>
            </a:r>
            <a:r>
              <a:rPr lang="en-US" sz="3200" dirty="0"/>
              <a:t>, </a:t>
            </a:r>
            <a:r>
              <a:rPr lang="en-US" sz="3200" dirty="0" err="1"/>
              <a:t>DataDrivenIM</a:t>
            </a:r>
            <a:r>
              <a:rPr lang="en-US" sz="3200" dirty="0"/>
              <a:t>, Automatic Labs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68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/>
          </p:cNvSpPr>
          <p:nvPr/>
        </p:nvSpPr>
        <p:spPr>
          <a:xfrm>
            <a:off x="329784" y="508000"/>
            <a:ext cx="11707318" cy="10252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229651"/>
                </a:solidFill>
              </a:rPr>
              <a:t>Assessment of Prospective Mileage-Based Fee System to Replace Fuel Taxes for Passenger Vehicles in Pennsylvania</a:t>
            </a:r>
          </a:p>
          <a:p>
            <a:pPr algn="ctr"/>
            <a:r>
              <a:rPr lang="en-US" sz="3200" b="1" dirty="0">
                <a:solidFill>
                  <a:srgbClr val="229651"/>
                </a:solidFill>
              </a:rPr>
              <a:t>– Expected Outcomes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9501" y="2073467"/>
            <a:ext cx="100414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Expected outcomes: Data analysis, report, spreadsheet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Will demonstrate technical feasibility of existing data flows to enable mileage-based fees in PA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Proof of Concept Technology for Connected Vehicle Reporting of Mileage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910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196</Words>
  <Application>Microsoft Macintosh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Theme</vt:lpstr>
      <vt:lpstr>Assessment of Prospective Mileage-Based Fee System to Replace Fuel Taxes for Passenger Vehicles in Pennsylvania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Schweyer</dc:creator>
  <cp:lastModifiedBy>hsm</cp:lastModifiedBy>
  <cp:revision>125</cp:revision>
  <cp:lastPrinted>2018-05-02T12:17:04Z</cp:lastPrinted>
  <dcterms:created xsi:type="dcterms:W3CDTF">2018-05-02T11:57:11Z</dcterms:created>
  <dcterms:modified xsi:type="dcterms:W3CDTF">2019-03-19T19:59:32Z</dcterms:modified>
</cp:coreProperties>
</file>