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125" d="100"/>
          <a:sy n="125" d="100"/>
        </p:scale>
        <p:origin x="-3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Real-Time Traffic Analytics at Intersections</a:t>
            </a:r>
            <a:endParaRPr lang="en-US" b="1" dirty="0">
              <a:solidFill>
                <a:srgbClr val="22965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 smtClean="0"/>
              <a:t>Lead Researcher</a:t>
            </a:r>
            <a:r>
              <a:rPr lang="en-US" dirty="0" smtClean="0"/>
              <a:t>: </a:t>
            </a:r>
            <a:r>
              <a:rPr lang="en-US" dirty="0" err="1" smtClean="0"/>
              <a:t>Srinivasa</a:t>
            </a:r>
            <a:r>
              <a:rPr lang="en-US" dirty="0" smtClean="0"/>
              <a:t> </a:t>
            </a:r>
            <a:r>
              <a:rPr lang="en-US" dirty="0" err="1" smtClean="0"/>
              <a:t>Narasimhan</a:t>
            </a:r>
            <a:endParaRPr lang="en-US" dirty="0" smtClean="0"/>
          </a:p>
          <a:p>
            <a:r>
              <a:rPr lang="en-US" dirty="0" smtClean="0"/>
              <a:t>Project Team</a:t>
            </a:r>
            <a:r>
              <a:rPr lang="en-US" dirty="0" smtClean="0"/>
              <a:t>: Robert Tamburo, Dinesh </a:t>
            </a:r>
            <a:r>
              <a:rPr lang="en-US" dirty="0" err="1" smtClean="0"/>
              <a:t>Narapureddy</a:t>
            </a:r>
            <a:r>
              <a:rPr lang="en-US" dirty="0" smtClean="0"/>
              <a:t>, </a:t>
            </a:r>
            <a:r>
              <a:rPr lang="en-US" dirty="0" err="1" smtClean="0"/>
              <a:t>Tiancheng</a:t>
            </a:r>
            <a:r>
              <a:rPr lang="en-US" dirty="0" smtClean="0"/>
              <a:t> </a:t>
            </a:r>
            <a:r>
              <a:rPr lang="en-US" dirty="0" err="1" smtClean="0"/>
              <a:t>Zhi</a:t>
            </a:r>
            <a:endParaRPr lang="en-US" dirty="0" smtClean="0"/>
          </a:p>
          <a:p>
            <a:r>
              <a:rPr lang="en-US" dirty="0" smtClean="0"/>
              <a:t>Project Website (if there is one):  </a:t>
            </a:r>
            <a:r>
              <a:rPr lang="en-US" dirty="0" err="1" smtClean="0"/>
              <a:t>platformpgh.cs.cmu.edu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Real-Time Traffic Analytics at Intersections </a:t>
            </a:r>
            <a:r>
              <a:rPr lang="en-US" b="1" dirty="0" smtClean="0">
                <a:solidFill>
                  <a:srgbClr val="229651"/>
                </a:solidFill>
              </a:rPr>
              <a:t>– Brief Overview of Project</a:t>
            </a:r>
            <a:endParaRPr lang="en-US" b="1" dirty="0">
              <a:solidFill>
                <a:srgbClr val="22965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9382" y="1691551"/>
            <a:ext cx="10041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 edge computing platform for computing real-time video analytics at intersections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 novel algorithms to calculate rich analytics on activity by vehicles and people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Instrument intersection with cameras and computers for proof of concept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Partners – Private, public, </a:t>
            </a:r>
            <a:r>
              <a:rPr lang="en-US" sz="2800" dirty="0" smtClean="0"/>
              <a:t>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Pittsburgh Department of Mobility and Infrastructure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Zensors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Real-Time Traffic Analytics at Intersections </a:t>
            </a:r>
            <a:r>
              <a:rPr lang="en-US" b="1" dirty="0" smtClean="0">
                <a:solidFill>
                  <a:srgbClr val="229651"/>
                </a:solidFill>
              </a:rPr>
              <a:t>– Expected Outcomes</a:t>
            </a:r>
            <a:endParaRPr lang="en-US" b="1" dirty="0">
              <a:solidFill>
                <a:srgbClr val="22965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9382" y="1722031"/>
            <a:ext cx="10041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Expected </a:t>
            </a:r>
            <a:r>
              <a:rPr lang="en-US" sz="2800" dirty="0" smtClean="0"/>
              <a:t>outcomes	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Novel analytics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Instrumented intersection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website that delivers the analytics in real-time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will the research improve the “subject” you are researching, how will it benefit the people using the service/</a:t>
            </a:r>
            <a:r>
              <a:rPr lang="en-US" sz="2800" dirty="0" smtClean="0"/>
              <a:t>product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Provides a rich understanding of intersections so that city planners/researchers can employ smart city solutions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111</Words>
  <Application>Microsoft Macintosh PowerPoint</Application>
  <PresentationFormat>Custom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Real-Time Traffic Analytics at Intersections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Robert Tamburo</cp:lastModifiedBy>
  <cp:revision>123</cp:revision>
  <cp:lastPrinted>2018-05-02T12:17:04Z</cp:lastPrinted>
  <dcterms:created xsi:type="dcterms:W3CDTF">2018-05-02T11:57:11Z</dcterms:created>
  <dcterms:modified xsi:type="dcterms:W3CDTF">2020-03-11T16:19:13Z</dcterms:modified>
</cp:coreProperties>
</file>