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4" r:id="rId3"/>
    <p:sldId id="285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9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5766" autoAdjust="0"/>
  </p:normalViewPr>
  <p:slideViewPr>
    <p:cSldViewPr snapToGrid="0">
      <p:cViewPr varScale="1">
        <p:scale>
          <a:sx n="99" d="100"/>
          <a:sy n="99" d="100"/>
        </p:scale>
        <p:origin x="10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2251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37C4C-3102-4731-84E8-E2AFA6D69156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C73C8-C028-4400-8964-B4CE8F24D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18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FCC7F-EFEA-42EB-B5EF-05C5BAA68F89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3905" y="466725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99872" y="3694177"/>
            <a:ext cx="5937504" cy="51354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686864"/>
            <a:ext cx="2881566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70BAB-493A-4593-95B0-382775B89C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706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3588" y="46672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70BAB-493A-4593-95B0-382775B89CB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2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2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918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3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17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69344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5133" y="2899954"/>
            <a:ext cx="10515600" cy="259774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133" y="2899954"/>
            <a:ext cx="10515600" cy="25977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4895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2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73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8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57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52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54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48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49" y="6176963"/>
            <a:ext cx="1862138" cy="572544"/>
          </a:xfrm>
          <a:prstGeom prst="rect">
            <a:avLst/>
          </a:prstGeom>
        </p:spPr>
      </p:pic>
      <p:sp>
        <p:nvSpPr>
          <p:cNvPr id="5" name="Rounded Rectangle 4"/>
          <p:cNvSpPr/>
          <p:nvPr userDrawn="1"/>
        </p:nvSpPr>
        <p:spPr>
          <a:xfrm>
            <a:off x="2870041" y="6410879"/>
            <a:ext cx="6518787" cy="48916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952" y="6173156"/>
            <a:ext cx="1666401" cy="57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40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1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654622" y="616688"/>
            <a:ext cx="9144000" cy="1148317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b="1" dirty="0">
                <a:solidFill>
                  <a:srgbClr val="229651"/>
                </a:solidFill>
              </a:rPr>
              <a:t>Joint Optimization of School Bus Routes and Last Mile Services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09193"/>
            <a:ext cx="9144000" cy="3566494"/>
          </a:xfrm>
        </p:spPr>
        <p:txBody>
          <a:bodyPr>
            <a:normAutofit/>
          </a:bodyPr>
          <a:lstStyle/>
          <a:p>
            <a:r>
              <a:rPr lang="en-US" dirty="0"/>
              <a:t>Lead Researcher: Peter Zhang</a:t>
            </a:r>
          </a:p>
          <a:p>
            <a:r>
              <a:rPr lang="en-US" dirty="0"/>
              <a:t>Project Team: Hai Wang (co-PI) and </a:t>
            </a:r>
            <a:r>
              <a:rPr lang="en-US"/>
              <a:t>PhD researcher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D6D44D-435D-4906-A40C-D6E81CD0F5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582" y="3347632"/>
            <a:ext cx="5334836" cy="304541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CF55D47-8839-4BE2-922B-D9A3DEAFF0B7}"/>
              </a:ext>
            </a:extLst>
          </p:cNvPr>
          <p:cNvSpPr txBox="1"/>
          <p:nvPr/>
        </p:nvSpPr>
        <p:spPr>
          <a:xfrm>
            <a:off x="6554928" y="6488668"/>
            <a:ext cx="23685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Graphics Source: Allies for Children</a:t>
            </a:r>
          </a:p>
        </p:txBody>
      </p:sp>
    </p:spTree>
    <p:extLst>
      <p:ext uri="{BB962C8B-B14F-4D97-AF65-F5344CB8AC3E}">
        <p14:creationId xmlns:p14="http://schemas.microsoft.com/office/powerpoint/2010/main" val="1701250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796834" y="507016"/>
            <a:ext cx="10646229" cy="10058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29651"/>
                </a:solidFill>
              </a:rPr>
              <a:t>School Bus Last Mile – Brief Overview</a:t>
            </a:r>
          </a:p>
        </p:txBody>
      </p:sp>
      <p:sp>
        <p:nvSpPr>
          <p:cNvPr id="3" name="Rectangle 2"/>
          <p:cNvSpPr/>
          <p:nvPr/>
        </p:nvSpPr>
        <p:spPr>
          <a:xfrm>
            <a:off x="1049382" y="1518831"/>
            <a:ext cx="859310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Design </a:t>
            </a:r>
            <a:r>
              <a:rPr lang="en-US" sz="2800" b="1" dirty="0"/>
              <a:t>efficient</a:t>
            </a:r>
            <a:r>
              <a:rPr lang="en-US" sz="2800" dirty="0"/>
              <a:t>, </a:t>
            </a:r>
            <a:r>
              <a:rPr lang="en-US" sz="2800" b="1" dirty="0"/>
              <a:t>safe</a:t>
            </a:r>
            <a:r>
              <a:rPr lang="en-US" sz="2800" dirty="0"/>
              <a:t>, and implementable </a:t>
            </a:r>
            <a:r>
              <a:rPr lang="en-US" sz="2800" b="1" dirty="0"/>
              <a:t>multi-modal</a:t>
            </a:r>
            <a:r>
              <a:rPr lang="en-US" sz="2800" dirty="0"/>
              <a:t> transportation systems to help children move to and from schools in Allegheny County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Anticipated Outcomes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Data on school bus routes, class schedules, students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Analytical decision support framework for school bus route design considering last-mile segments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Partners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Allies for Children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B668E96-7126-4778-AC4D-98DF39943A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3439" y="2021335"/>
            <a:ext cx="2492779" cy="358905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083BC11-4B44-4ACA-B176-315AB8E9AEAA}"/>
              </a:ext>
            </a:extLst>
          </p:cNvPr>
          <p:cNvSpPr txBox="1"/>
          <p:nvPr/>
        </p:nvSpPr>
        <p:spPr>
          <a:xfrm>
            <a:off x="9542826" y="5610386"/>
            <a:ext cx="23685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Graphics Source: Allies for Children</a:t>
            </a:r>
          </a:p>
        </p:txBody>
      </p:sp>
    </p:spTree>
    <p:extLst>
      <p:ext uri="{BB962C8B-B14F-4D97-AF65-F5344CB8AC3E}">
        <p14:creationId xmlns:p14="http://schemas.microsoft.com/office/powerpoint/2010/main" val="157688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876300" y="508000"/>
            <a:ext cx="10439400" cy="10252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29651"/>
                </a:solidFill>
              </a:rPr>
              <a:t>School Bus Last Mile – Expected Outcomes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9382" y="1518831"/>
            <a:ext cx="100414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1. Data collection for the various components required for the design of efficient and equitable multi-modal transportation systems for multiple districts (details of data can be found in the data management plan). Data management and storage in a safe and re-usable format.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2. Understanding of key technical, strategic, and political issues underlying the problem.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3. Identification of timely and useful technical and strategic angles to improve transportation service to students. For example, a communication protocol that could connect buses, ridesharing and last-mile service vehicles, school districts, and student families.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4. Understanding the feasibility to collaborate with Allegheny County Port Authority (e.g., with the utilization of Global Transit Feed Specifications (GTFS)).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5. Pilot to test the feasibility of multi-modal transportation for students: joint optimization of bus routes, stops, and last-mile services.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105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1086</TotalTime>
  <Words>261</Words>
  <Application>Microsoft Office PowerPoint</Application>
  <PresentationFormat>Widescreen</PresentationFormat>
  <Paragraphs>25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Office Theme</vt:lpstr>
      <vt:lpstr>Joint Optimization of School Bus Routes and Last Mile Services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Schweyer</dc:creator>
  <cp:lastModifiedBy>Peter Zhang</cp:lastModifiedBy>
  <cp:revision>135</cp:revision>
  <cp:lastPrinted>2018-05-02T12:17:04Z</cp:lastPrinted>
  <dcterms:created xsi:type="dcterms:W3CDTF">2018-05-02T11:57:11Z</dcterms:created>
  <dcterms:modified xsi:type="dcterms:W3CDTF">2020-03-09T19:40:36Z</dcterms:modified>
</cp:coreProperties>
</file>