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766" autoAdjust="0"/>
  </p:normalViewPr>
  <p:slideViewPr>
    <p:cSldViewPr snapToGrid="0">
      <p:cViewPr varScale="1">
        <p:scale>
          <a:sx n="98" d="100"/>
          <a:sy n="98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952" y="6173156"/>
            <a:ext cx="1666401" cy="57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54622" y="616688"/>
            <a:ext cx="9144000" cy="114831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>
                <a:solidFill>
                  <a:srgbClr val="229651"/>
                </a:solidFill>
              </a:rPr>
              <a:t>Automatic Detection and Understanding of Roadworks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987" y="2636875"/>
            <a:ext cx="9144000" cy="3566494"/>
          </a:xfrm>
        </p:spPr>
        <p:txBody>
          <a:bodyPr>
            <a:normAutofit/>
          </a:bodyPr>
          <a:lstStyle/>
          <a:p>
            <a:r>
              <a:rPr lang="en-US" dirty="0"/>
              <a:t>Lead Researcher: Srinivasa Narasimhan</a:t>
            </a:r>
          </a:p>
          <a:p>
            <a:r>
              <a:rPr lang="en-US" dirty="0"/>
              <a:t>Project Team: Robert Tamburo, Dinesh Reddy, </a:t>
            </a:r>
            <a:r>
              <a:rPr lang="en-US" dirty="0" err="1"/>
              <a:t>Kheim</a:t>
            </a:r>
            <a:r>
              <a:rPr lang="en-US" dirty="0"/>
              <a:t> </a:t>
            </a:r>
            <a:r>
              <a:rPr lang="en-US" dirty="0" err="1"/>
              <a:t>Vuong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796834" y="507016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Automatic Detection and Understanding of Roadworks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9382" y="1518831"/>
            <a:ext cx="100414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Goals: Develop methods to detect roadwork zones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Anticipated Outcomes: Dataset collection and algorithm development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Partners: City of Pittsburgh (DOMI) and Shaler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6C22D5-6209-2642-6279-113ED82E5E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941" y="3770009"/>
            <a:ext cx="6852285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Automatic Detection and Understanding of Roadworks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9382" y="1518831"/>
            <a:ext cx="100414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Expected outcomes: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Labeled dataset, algorithms for detecting roadwork objects, test results, and report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How will the research improve the “subject” you are researching, how will it benefit the people using the service/product: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First known method to automatically identify road work zones. </a:t>
            </a:r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</TotalTime>
  <Words>115</Words>
  <Application>Microsoft Office PowerPoint</Application>
  <PresentationFormat>Widescreen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Automatic Detection and Understanding of Roadworks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Schweyer</dc:creator>
  <cp:lastModifiedBy>Robert Joseph Tamburo</cp:lastModifiedBy>
  <cp:revision>122</cp:revision>
  <cp:lastPrinted>2018-05-02T12:17:04Z</cp:lastPrinted>
  <dcterms:created xsi:type="dcterms:W3CDTF">2018-05-02T11:57:11Z</dcterms:created>
  <dcterms:modified xsi:type="dcterms:W3CDTF">2022-12-01T16:56:39Z</dcterms:modified>
</cp:coreProperties>
</file>