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4" r:id="rId3"/>
    <p:sldId id="285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783" autoAdjust="0"/>
  </p:normalViewPr>
  <p:slideViewPr>
    <p:cSldViewPr snapToGrid="0">
      <p:cViewPr varScale="1">
        <p:scale>
          <a:sx n="108" d="100"/>
          <a:sy n="108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9/24/20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18781" y="616688"/>
            <a:ext cx="9554438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Safe Intersection Crossing for Pedestrians with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541" y="2689756"/>
            <a:ext cx="5110002" cy="2249918"/>
          </a:xfrm>
        </p:spPr>
        <p:txBody>
          <a:bodyPr>
            <a:normAutofit/>
          </a:bodyPr>
          <a:lstStyle/>
          <a:p>
            <a:r>
              <a:rPr lang="en-US" dirty="0"/>
              <a:t>Lead Researcher: Stephen F. Smith</a:t>
            </a:r>
          </a:p>
          <a:p>
            <a:r>
              <a:rPr lang="en-US" dirty="0"/>
              <a:t>Project Team: Viraj </a:t>
            </a:r>
            <a:r>
              <a:rPr lang="en-US" dirty="0" err="1"/>
              <a:t>Parini</a:t>
            </a:r>
            <a:r>
              <a:rPr lang="en-US" dirty="0"/>
              <a:t>, Zachary B. Rubinstein </a:t>
            </a:r>
          </a:p>
          <a:p>
            <a:r>
              <a:rPr lang="en-US" dirty="0"/>
              <a:t>Project Website:</a:t>
            </a:r>
          </a:p>
          <a:p>
            <a:r>
              <a:rPr lang="en-US" i="1" dirty="0"/>
              <a:t>&lt;under construction&gt;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DCBB6-3D20-804F-8F90-3A6AA8A5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1" r="9453"/>
          <a:stretch/>
        </p:blipFill>
        <p:spPr>
          <a:xfrm>
            <a:off x="9134592" y="1484272"/>
            <a:ext cx="2487381" cy="43801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11E424-0309-5447-B802-CF5B649E52D6}"/>
              </a:ext>
            </a:extLst>
          </p:cNvPr>
          <p:cNvGrpSpPr/>
          <p:nvPr/>
        </p:nvGrpSpPr>
        <p:grpSpPr>
          <a:xfrm>
            <a:off x="553977" y="1484271"/>
            <a:ext cx="2262656" cy="4380154"/>
            <a:chOff x="4745367" y="481505"/>
            <a:chExt cx="2386939" cy="492825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813AD4F-D0E9-E847-8815-277A6DD4DF10}"/>
                </a:ext>
              </a:extLst>
            </p:cNvPr>
            <p:cNvSpPr/>
            <p:nvPr/>
          </p:nvSpPr>
          <p:spPr>
            <a:xfrm>
              <a:off x="4745367" y="481505"/>
              <a:ext cx="2386939" cy="4928259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AD8DB05-5A80-AE4E-BF14-637C4063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0137" y="719455"/>
              <a:ext cx="2057400" cy="445236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3" y="305135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Safe Intersection Crossing for Pedestrians with Disabilities – Overview of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822" y="1647695"/>
            <a:ext cx="1022625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Goals: </a:t>
            </a:r>
            <a:r>
              <a:rPr lang="en-US" sz="3200" dirty="0"/>
              <a:t>Further development and deployment of the </a:t>
            </a:r>
            <a:r>
              <a:rPr lang="en-US" sz="3200" i="1" dirty="0" err="1"/>
              <a:t>PedPal</a:t>
            </a:r>
            <a:r>
              <a:rPr lang="en-US" sz="3200" dirty="0"/>
              <a:t> smartphone app for safe intersection crossing</a:t>
            </a:r>
            <a:endParaRPr lang="en-US" sz="3200" b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Anticipated Outcomes: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Real-time monitoring of crossing progress and dynamic extension of green if necessary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Operability at complex intersections involving protected turning phases and/or a separate all-pedestrian crossing phase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 fully-scalable cloud-based P2I communication infrastructure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Partners </a:t>
            </a:r>
            <a:r>
              <a:rPr lang="en-US" sz="3200" dirty="0"/>
              <a:t>– Rapid Flow Technologies, Inc.</a:t>
            </a:r>
          </a:p>
        </p:txBody>
      </p: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508000"/>
            <a:ext cx="10439400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Safe Intersection Crossing for Pedestrians with Disabilities – Expected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985" y="2297786"/>
            <a:ext cx="6251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Hardened </a:t>
            </a:r>
            <a:r>
              <a:rPr lang="en-US" sz="3200" i="1" dirty="0" err="1"/>
              <a:t>PedPal</a:t>
            </a:r>
            <a:r>
              <a:rPr lang="en-US" sz="3200" i="1" dirty="0"/>
              <a:t> </a:t>
            </a:r>
            <a:r>
              <a:rPr lang="en-US" sz="3200" dirty="0"/>
              <a:t>smartphone</a:t>
            </a:r>
            <a:r>
              <a:rPr lang="en-US" sz="3200" i="1" dirty="0"/>
              <a:t> </a:t>
            </a:r>
            <a:r>
              <a:rPr lang="en-US" sz="3200" dirty="0"/>
              <a:t>app with sufficient localization accuracy for deployment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New, state-of-the-art procedures for outdoor localization with Bluetooth beacons</a:t>
            </a:r>
          </a:p>
          <a:p>
            <a:endParaRPr lang="en-US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4613A5-9D9F-844F-A631-AB75538A5ED0}"/>
              </a:ext>
            </a:extLst>
          </p:cNvPr>
          <p:cNvGrpSpPr/>
          <p:nvPr/>
        </p:nvGrpSpPr>
        <p:grpSpPr>
          <a:xfrm>
            <a:off x="6728930" y="1952786"/>
            <a:ext cx="4440513" cy="4133300"/>
            <a:chOff x="6884649" y="1656569"/>
            <a:chExt cx="4854766" cy="45311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38D04B-2555-FC4E-BF49-22E2A99F8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707" r="10748" b="5859"/>
            <a:stretch/>
          </p:blipFill>
          <p:spPr>
            <a:xfrm>
              <a:off x="7007911" y="4220781"/>
              <a:ext cx="2769414" cy="19669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0B93A7-4C65-EF43-B552-B470FD7E1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80" b="14020"/>
            <a:stretch/>
          </p:blipFill>
          <p:spPr>
            <a:xfrm>
              <a:off x="9777325" y="2913798"/>
              <a:ext cx="1866964" cy="31878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7D1F55-72F5-524D-96BD-1E83DD4A3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5966" b="9384"/>
            <a:stretch/>
          </p:blipFill>
          <p:spPr>
            <a:xfrm>
              <a:off x="8209318" y="1874885"/>
              <a:ext cx="2248959" cy="24661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759D87-7D3A-2E46-87E3-92ED03F42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814" t="1" r="13798" b="6907"/>
            <a:stretch/>
          </p:blipFill>
          <p:spPr>
            <a:xfrm>
              <a:off x="6884649" y="1722335"/>
              <a:ext cx="1643419" cy="25466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07B479-179F-8F4D-8C67-8B0AA4381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t="8158" r="12940" b="12950"/>
            <a:stretch/>
          </p:blipFill>
          <p:spPr>
            <a:xfrm>
              <a:off x="10086239" y="1656569"/>
              <a:ext cx="1653176" cy="2514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135</Words>
  <Application>Microsoft Macintosh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Safe Intersection Crossing for Pedestrians with Disabilities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Microsoft Office User</cp:lastModifiedBy>
  <cp:revision>131</cp:revision>
  <cp:lastPrinted>2018-05-02T12:17:04Z</cp:lastPrinted>
  <dcterms:created xsi:type="dcterms:W3CDTF">2018-05-02T11:57:11Z</dcterms:created>
  <dcterms:modified xsi:type="dcterms:W3CDTF">2020-09-24T20:28:27Z</dcterms:modified>
</cp:coreProperties>
</file>