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4" r:id="rId3"/>
    <p:sldId id="286" r:id="rId4"/>
    <p:sldId id="28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66" autoAdjust="0"/>
  </p:normalViewPr>
  <p:slideViewPr>
    <p:cSldViewPr snapToGrid="0">
      <p:cViewPr varScale="1">
        <p:scale>
          <a:sx n="61" d="100"/>
          <a:sy n="61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54622" y="616688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Image Processing Approaches to Traffic Situation Understanding, Risk Assessment, and Safety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7" y="2636875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Lead Researcher: Keith Redmill</a:t>
            </a:r>
          </a:p>
          <a:p>
            <a:r>
              <a:rPr lang="en-US" dirty="0"/>
              <a:t>Project Team: Keith Redmill, Mark McCord, Rabi </a:t>
            </a:r>
            <a:r>
              <a:rPr lang="en-US" dirty="0" err="1"/>
              <a:t>Mishalani</a:t>
            </a:r>
            <a:r>
              <a:rPr lang="en-US" dirty="0"/>
              <a:t>, </a:t>
            </a:r>
            <a:r>
              <a:rPr lang="en-US" dirty="0" err="1"/>
              <a:t>Ekim</a:t>
            </a:r>
            <a:r>
              <a:rPr lang="en-US" dirty="0"/>
              <a:t> </a:t>
            </a:r>
            <a:r>
              <a:rPr lang="en-US" dirty="0" err="1"/>
              <a:t>Yurtsever</a:t>
            </a:r>
            <a:r>
              <a:rPr lang="en-US" dirty="0"/>
              <a:t>, Linda </a:t>
            </a:r>
            <a:r>
              <a:rPr lang="en-US" dirty="0" err="1"/>
              <a:t>Capito</a:t>
            </a:r>
            <a:r>
              <a:rPr lang="en-US" dirty="0"/>
              <a:t> Ruiz, </a:t>
            </a:r>
            <a:r>
              <a:rPr lang="en-US" dirty="0" err="1"/>
              <a:t>Umit</a:t>
            </a:r>
            <a:r>
              <a:rPr lang="en-US" dirty="0"/>
              <a:t> </a:t>
            </a:r>
            <a:r>
              <a:rPr lang="en-US" dirty="0" err="1"/>
              <a:t>Ozguner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74" y="3884468"/>
            <a:ext cx="3010244" cy="20495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D960E-118F-4935-8376-5C094E073A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" r="52995"/>
          <a:stretch/>
        </p:blipFill>
        <p:spPr>
          <a:xfrm>
            <a:off x="622462" y="3884468"/>
            <a:ext cx="3653959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53" t="49162" r="67751" b="762"/>
          <a:stretch/>
        </p:blipFill>
        <p:spPr>
          <a:xfrm>
            <a:off x="4754438" y="3884468"/>
            <a:ext cx="294436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560824" y="324136"/>
            <a:ext cx="11018520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Image Processing Approaches to Traffic Situation Understanding, Risk Assessment, and Safety</a:t>
            </a:r>
          </a:p>
          <a:p>
            <a:pPr algn="ctr"/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382" y="1861731"/>
            <a:ext cx="10041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Goals- explore image processing and NN/deep learning techniques as applied to developing methodologies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Traffic scene risk assessment and driver behavior understanding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Methodologies for extracting information from transit vehicle video for traffic flow estimation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Optical flow for autonomous vehicle navigation</a:t>
            </a:r>
          </a:p>
        </p:txBody>
      </p: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560824" y="324136"/>
            <a:ext cx="11018520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Image Processing Approaches to Traffic Situation Understanding, Risk Assessment, and Safety</a:t>
            </a:r>
          </a:p>
          <a:p>
            <a:pPr algn="ctr"/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382" y="1701711"/>
            <a:ext cx="10041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Anticipated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Understanding and modeling driver and surrounding vehicle behaviors through signal symbolization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Develop driving data and risk assessment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Develop image processing techniques to leverage existing transit video collection practices to improve  traffic flow understanding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Explore optical flow based artificial potential field generation for autonomous vehicle navigation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83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560824" y="324136"/>
            <a:ext cx="11018520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Image Processing Approaches to Traffic Situation Understanding, Risk Assessment, and Safety</a:t>
            </a:r>
          </a:p>
          <a:p>
            <a:pPr algn="ctr"/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382" y="1793151"/>
            <a:ext cx="10041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Partners: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OSU Transportation and Traffic Management, CABS Bus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Mid Ohio Regional Planning Commission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340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Office Theme</vt:lpstr>
      <vt:lpstr>Image Processing Approaches to Traffic Situation Understanding, Risk Assessment, and Safety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2019-04-30T14:23:08Z</dcterms:created>
  <dcterms:modified xsi:type="dcterms:W3CDTF">2019-04-30T14:23:16Z</dcterms:modified>
</cp:coreProperties>
</file>