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5752" autoAdjust="0"/>
  </p:normalViewPr>
  <p:slideViewPr>
    <p:cSldViewPr snapToGrid="0">
      <p:cViewPr varScale="1">
        <p:scale>
          <a:sx n="111" d="100"/>
          <a:sy n="111" d="100"/>
        </p:scale>
        <p:origin x="1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Design and Demonstration of an Arterial-friendly Local Ramp Metering Control 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Sean Qian</a:t>
            </a:r>
          </a:p>
          <a:p>
            <a:r>
              <a:rPr lang="en-US" dirty="0"/>
              <a:t>Project Team: </a:t>
            </a:r>
            <a:r>
              <a:rPr lang="en-US" dirty="0" err="1"/>
              <a:t>Weiran</a:t>
            </a:r>
            <a:r>
              <a:rPr lang="en-US" dirty="0"/>
              <a:t> Yao</a:t>
            </a:r>
          </a:p>
          <a:p>
            <a:r>
              <a:rPr lang="en-US" dirty="0"/>
              <a:t>Project Website (if there is one):  </a:t>
            </a:r>
          </a:p>
          <a:p>
            <a:endParaRPr lang="en-US" dirty="0"/>
          </a:p>
          <a:p>
            <a:r>
              <a:rPr lang="en-US" dirty="0"/>
              <a:t>Add a photo/graphic representing project (if there is one)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2397BD-62C1-F84A-BAC3-A2E6CC06E4E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700" y="5283835"/>
            <a:ext cx="3162300" cy="157416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947305" y="125052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Design and Demonstration of an Arterial-friendly Local Ramp Metering Control System 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947305" y="2016542"/>
            <a:ext cx="10041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 propose to develop theories, models and algorithms of machine learning to predict traffic patterns in real time being a typical recurrent pattern or non-recurrent pattern, and to optimize the timing plans for both ramp metering and street signals in the TSMO system.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project will demonstrate the effectiveness and replicability of the models and algorithms in TSMO 1 system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 – Maryland DOT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305" y="1831347"/>
            <a:ext cx="100414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We will develop a dynamic network model for TSMO 1 that provides estimated 5-min origin-destination demand among all street segments that vary by time of day.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 network model is capable of estimating network-wide traffic impact caused by 1) any incident in the TSMO network consisting of freeway and major arterials; 2) any signal timing; 3) any ramp metering rates. It has the capacity of modeling dynamic traffic evolution with the consideration of real-time travel control and traffic demand management.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This research advances knowledge and practice on real-time traffic management for TSMO systems, particularly on the coordination of local arterial signals and ramp metering.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E78E2E-0AE9-DA42-A363-595164D279C8}"/>
              </a:ext>
            </a:extLst>
          </p:cNvPr>
          <p:cNvSpPr txBox="1">
            <a:spLocks/>
          </p:cNvSpPr>
          <p:nvPr/>
        </p:nvSpPr>
        <p:spPr>
          <a:xfrm>
            <a:off x="947305" y="125052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Design and Demonstration of an Arterial-friendly Local Ramp Metering Control System – Brief Overview of Project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258</Words>
  <Application>Microsoft Macintosh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Design and Demonstration of an Arterial-friendly Local Ramp Metering Control System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Qian Sean</cp:lastModifiedBy>
  <cp:revision>130</cp:revision>
  <cp:lastPrinted>2018-05-02T12:17:04Z</cp:lastPrinted>
  <dcterms:created xsi:type="dcterms:W3CDTF">2018-05-02T11:57:11Z</dcterms:created>
  <dcterms:modified xsi:type="dcterms:W3CDTF">2021-03-15T03:57:33Z</dcterms:modified>
</cp:coreProperties>
</file>