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85752" autoAdjust="0"/>
  </p:normalViewPr>
  <p:slideViewPr>
    <p:cSldViewPr snapToGrid="0">
      <p:cViewPr varScale="1">
        <p:scale>
          <a:sx n="107" d="100"/>
          <a:sy n="107" d="100"/>
        </p:scale>
        <p:origin x="1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3/22/21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3/22/21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4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61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Towards Data-Driven and Continuous Safety Inspection of Commercial Trucks and Trailers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4622" y="3005010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/>
              <a:t>Lead Researcher: H. Scott Matthews, CEE</a:t>
            </a:r>
          </a:p>
          <a:p>
            <a:r>
              <a:rPr lang="en-US" dirty="0"/>
              <a:t>Project Team: Paul Fischbeck, SDS/EPP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375FA3-7106-BB42-83E1-6A9BB446AD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156" y="5887027"/>
            <a:ext cx="2076536" cy="9709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86ED6E-439C-5542-937E-68E4EA8376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1956" y="6035962"/>
            <a:ext cx="2489200" cy="673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861DDD-9E75-B14A-AA46-98D556F409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9063" y="6169994"/>
            <a:ext cx="2896798" cy="488950"/>
          </a:xfrm>
          <a:prstGeom prst="rect">
            <a:avLst/>
          </a:prstGeom>
        </p:spPr>
      </p:pic>
      <p:pic>
        <p:nvPicPr>
          <p:cNvPr id="1026" name="Picture 2" descr="Road Ready | Trailer Telematics">
            <a:extLst>
              <a:ext uri="{FF2B5EF4-FFF2-40B4-BE49-F238E27FC236}">
                <a16:creationId xmlns:a16="http://schemas.microsoft.com/office/drawing/2014/main" id="{76FA26A4-3813-D14B-AE5E-C4C4A4F50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8843"/>
            <a:ext cx="3657599" cy="228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Towards Data-Driven and Continuous Safety Inspection of Commercial Trucks and Trailers</a:t>
            </a:r>
          </a:p>
          <a:p>
            <a:pPr algn="ctr"/>
            <a:r>
              <a:rPr lang="en-US" b="1" i="1" dirty="0">
                <a:solidFill>
                  <a:srgbClr val="229651"/>
                </a:solidFill>
              </a:rPr>
              <a:t> Brief Overview of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451262" y="2551987"/>
            <a:ext cx="111849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Goal: Creation of an integrated commercial truck telematics system that considers common safety failure modes and tracks/anticipates them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Partners – </a:t>
            </a:r>
            <a:r>
              <a:rPr lang="en-US" sz="3200" dirty="0" err="1"/>
              <a:t>TruckLite</a:t>
            </a:r>
            <a:r>
              <a:rPr lang="en-US" sz="3200" dirty="0"/>
              <a:t>, Road Ready, </a:t>
            </a:r>
            <a:r>
              <a:rPr lang="en-US" sz="3200" dirty="0" err="1"/>
              <a:t>CompuSpections</a:t>
            </a:r>
            <a:r>
              <a:rPr lang="en-US" sz="3200" dirty="0"/>
              <a:t>, and potentially FMCSA, PA State Police/PennDOT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2050" name="Picture 2" descr="Road Ready, Penske announce trailer telematics program | FleetOwner">
            <a:extLst>
              <a:ext uri="{FF2B5EF4-FFF2-40B4-BE49-F238E27FC236}">
                <a16:creationId xmlns:a16="http://schemas.microsoft.com/office/drawing/2014/main" id="{D875C566-26E5-AA41-A7C0-449832955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243" y="5018160"/>
            <a:ext cx="3031589" cy="214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50384" y="246743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Towards Data-Driven and Continuous Safety Inspection of Commercial Trucks and Trailers</a:t>
            </a:r>
          </a:p>
          <a:p>
            <a:pPr algn="ctr"/>
            <a:r>
              <a:rPr lang="en-US" b="1" i="1" dirty="0">
                <a:solidFill>
                  <a:srgbClr val="229651"/>
                </a:solidFill>
              </a:rPr>
              <a:t>Expected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28748" y="2160098"/>
            <a:ext cx="100414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Data Analytics of existing inspection failure modes, creation of IoT based dashboard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Journal paper submissions of project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Improved overall safety and awareness of issues in the commercial trucking fleet and to owner/operators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</TotalTime>
  <Words>135</Words>
  <Application>Microsoft Macintosh PowerPoint</Application>
  <PresentationFormat>Widescreen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Towards Data-Driven and Continuous Safety Inspection of Commercial Trucks and Trailers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hsm</cp:lastModifiedBy>
  <cp:revision>129</cp:revision>
  <cp:lastPrinted>2018-05-02T12:17:04Z</cp:lastPrinted>
  <dcterms:created xsi:type="dcterms:W3CDTF">2018-05-02T11:57:11Z</dcterms:created>
  <dcterms:modified xsi:type="dcterms:W3CDTF">2021-03-23T01:06:11Z</dcterms:modified>
</cp:coreProperties>
</file>