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84" r:id="rId3"/>
    <p:sldId id="285" r:id="rId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9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766" autoAdjust="0"/>
  </p:normalViewPr>
  <p:slideViewPr>
    <p:cSldViewPr snapToGrid="0">
      <p:cViewPr varScale="1">
        <p:scale>
          <a:sx n="54" d="100"/>
          <a:sy n="54" d="100"/>
        </p:scale>
        <p:origin x="10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251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37C4C-3102-4731-84E8-E2AFA6D69156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C73C8-C028-4400-8964-B4CE8F24D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18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FCC7F-EFEA-42EB-B5EF-05C5BAA68F89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3905" y="466725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99872" y="3694177"/>
            <a:ext cx="5937504" cy="51354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686864"/>
            <a:ext cx="2881566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70BAB-493A-4593-95B0-382775B89C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70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3588" y="466725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70BAB-493A-4593-95B0-382775B89CB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2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918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3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178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6934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5133" y="2899954"/>
            <a:ext cx="10515600" cy="25977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8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33" y="2899954"/>
            <a:ext cx="10515600" cy="25977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489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2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738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78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79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52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54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48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9" y="6176963"/>
            <a:ext cx="1862138" cy="572544"/>
          </a:xfrm>
          <a:prstGeom prst="rect">
            <a:avLst/>
          </a:prstGeom>
        </p:spPr>
      </p:pic>
      <p:sp>
        <p:nvSpPr>
          <p:cNvPr id="5" name="Rounded Rectangle 4"/>
          <p:cNvSpPr/>
          <p:nvPr userDrawn="1"/>
        </p:nvSpPr>
        <p:spPr>
          <a:xfrm>
            <a:off x="2870041" y="6410879"/>
            <a:ext cx="6518787" cy="4891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99BBAD-D934-7242-A2E8-C93DA0A3363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774" y="6171505"/>
            <a:ext cx="1619250" cy="5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0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68779" y="616688"/>
            <a:ext cx="10319657" cy="114831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>
                <a:solidFill>
                  <a:srgbClr val="229651"/>
                </a:solidFill>
              </a:rPr>
              <a:t>Vehicle-in-Virtual-Environment (VVE) Method for Developing and Evaluating VRU Safety of Connected and Autonomous Driving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2987" y="2636875"/>
            <a:ext cx="9144000" cy="3566494"/>
          </a:xfrm>
        </p:spPr>
        <p:txBody>
          <a:bodyPr>
            <a:normAutofit/>
          </a:bodyPr>
          <a:lstStyle/>
          <a:p>
            <a:r>
              <a:rPr lang="en-US" dirty="0"/>
              <a:t>Lead Researcher/Faculty: Levent Guvenc</a:t>
            </a:r>
          </a:p>
          <a:p>
            <a:r>
              <a:rPr lang="en-US" dirty="0"/>
              <a:t>Project Team: Bilin Aksun-Guvenc, Haochong Chen</a:t>
            </a:r>
          </a:p>
          <a:p>
            <a:endParaRPr lang="en-US" dirty="0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85F05056-6797-C915-F4A8-FD30AA7362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153" t="22461" r="19292" b="65161"/>
          <a:stretch/>
        </p:blipFill>
        <p:spPr bwMode="auto">
          <a:xfrm>
            <a:off x="4381995" y="3429000"/>
            <a:ext cx="3629572" cy="7308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DFBE26-417A-1790-C4F3-48A52A64B7DE}"/>
              </a:ext>
            </a:extLst>
          </p:cNvPr>
          <p:cNvPicPr/>
          <p:nvPr/>
        </p:nvPicPr>
        <p:blipFill rotWithShape="1">
          <a:blip r:embed="rId4"/>
          <a:srcRect l="13131" t="13633" r="12521"/>
          <a:stretch/>
        </p:blipFill>
        <p:spPr>
          <a:xfrm>
            <a:off x="4139815" y="4207354"/>
            <a:ext cx="4477394" cy="218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50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796834" y="507016"/>
            <a:ext cx="10646229" cy="10058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229651"/>
                </a:solidFill>
              </a:rPr>
              <a:t>Vehicle-in-Virtual-Environment (VVE) Method for Developing and Evaluating VRU Safety of Connected and Autonomous Driving – Brief Overview of Project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005" y="2219475"/>
            <a:ext cx="100414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Goals: Improve safety of vulnerable road user (VRU) sharing the road with connected and automated vehicles using vehicle-to-VRU communication using the VVE development and evaluation method.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Focus on pedestrian safety (year 1)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Focus on bicyclist safety (year 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BF557D-E22D-09C1-FEBC-52F538DA27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51" r="51299" b="8745"/>
          <a:stretch/>
        </p:blipFill>
        <p:spPr>
          <a:xfrm>
            <a:off x="8100468" y="3728852"/>
            <a:ext cx="2377433" cy="24440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FB33D4-E5E8-8EF0-B403-A5CEBA6A37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046" t="44676" r="36298" b="37315"/>
          <a:stretch/>
        </p:blipFill>
        <p:spPr>
          <a:xfrm>
            <a:off x="4003777" y="5127825"/>
            <a:ext cx="2030680" cy="123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8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876300" y="508000"/>
            <a:ext cx="10439400" cy="1025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229651"/>
                </a:solidFill>
              </a:rPr>
              <a:t>Vehicle-in-Virtual-Environment (VVE) Method for Developing and Evaluating VRU Safety of Connected and Autonomous Driving– Expected Outcomes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5298" y="2171974"/>
            <a:ext cx="100414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Expected outcomes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Development of the VVE method for evaluating connected and autonomous driving functions with particular focus on VRU safety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Improved Vehicle-to-VRU communication based VRU safety system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Integration of project results into OSU courses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69105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1247</TotalTime>
  <Words>154</Words>
  <Application>Microsoft Office PowerPoint</Application>
  <PresentationFormat>Widescreen</PresentationFormat>
  <Paragraphs>15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Vehicle-in-Virtual-Environment (VVE) Method for Developing and Evaluating VRU Safety of Connected and Autonomous Driving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Schweyer;aksunguvenc.1@osu.edu</dc:creator>
  <cp:lastModifiedBy>Levent Guvenc</cp:lastModifiedBy>
  <cp:revision>124</cp:revision>
  <cp:lastPrinted>2018-05-02T12:17:04Z</cp:lastPrinted>
  <dcterms:created xsi:type="dcterms:W3CDTF">2018-05-02T11:57:11Z</dcterms:created>
  <dcterms:modified xsi:type="dcterms:W3CDTF">2023-10-15T20:10:14Z</dcterms:modified>
</cp:coreProperties>
</file>