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766" autoAdjust="0"/>
  </p:normalViewPr>
  <p:slideViewPr>
    <p:cSldViewPr snapToGrid="0">
      <p:cViewPr varScale="1">
        <p:scale>
          <a:sx n="57" d="100"/>
          <a:sy n="57" d="100"/>
        </p:scale>
        <p:origin x="10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2/8/2020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cmu.edu/~peh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Spectrum for Connected Vehicles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Lead Researcher:</a:t>
            </a:r>
          </a:p>
          <a:p>
            <a:r>
              <a:rPr lang="en-US" dirty="0"/>
              <a:t> </a:t>
            </a:r>
            <a:r>
              <a:rPr lang="en-US" dirty="0">
                <a:hlinkClick r:id="rId3"/>
              </a:rPr>
              <a:t>Jon Peha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Current Project Team: </a:t>
            </a:r>
          </a:p>
          <a:p>
            <a:r>
              <a:rPr lang="en-US" dirty="0"/>
              <a:t>Griffin Della </a:t>
            </a:r>
            <a:r>
              <a:rPr lang="en-US" dirty="0" err="1"/>
              <a:t>Grotte</a:t>
            </a:r>
            <a:r>
              <a:rPr lang="en-US" dirty="0"/>
              <a:t>, Alexandre </a:t>
            </a:r>
            <a:r>
              <a:rPr lang="en-US" dirty="0" err="1"/>
              <a:t>Ligo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52590" y="189571"/>
            <a:ext cx="10646229" cy="1189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Spectrum for Connected Vehicles:</a:t>
            </a:r>
          </a:p>
          <a:p>
            <a:pPr algn="ctr"/>
            <a:r>
              <a:rPr lang="en-US" b="1" dirty="0">
                <a:solidFill>
                  <a:srgbClr val="229651"/>
                </a:solidFill>
              </a:rPr>
              <a:t> 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9382" y="1518831"/>
            <a:ext cx="10041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Goal:  Provide info to policymakers that will help them make good decisions about spectrum allocations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Anticipated Results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Simulation results that show how application-layer and network-layer performance depend on spectrum bandwidth, technology choice, and service rules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Collaborations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We gather data from actual V2X deployments in    Porto Portugal, and Ann Arbor Michigan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345688"/>
            <a:ext cx="10439400" cy="11875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Spectrum for Connected Vehicles:</a:t>
            </a:r>
          </a:p>
          <a:p>
            <a:pPr algn="ctr"/>
            <a:r>
              <a:rPr lang="en-US" b="1" dirty="0">
                <a:solidFill>
                  <a:srgbClr val="229651"/>
                </a:solidFill>
              </a:rPr>
              <a:t>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041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Results will help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the FCC decide how to change spectrum regulations for the Intelligent Transportation Systems band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the federal government establish a broader V2X vision across all agencies, including FCC, Transportation, and Commerce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local governments decide what V2X infrastructure to deploy and operate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1873</TotalTime>
  <Words>140</Words>
  <Application>Microsoft Office PowerPoint</Application>
  <PresentationFormat>Widescreen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Spectrum for Connected Vehicles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Jon Peha</cp:lastModifiedBy>
  <cp:revision>127</cp:revision>
  <cp:lastPrinted>2018-05-02T12:17:04Z</cp:lastPrinted>
  <dcterms:created xsi:type="dcterms:W3CDTF">2018-05-02T11:57:11Z</dcterms:created>
  <dcterms:modified xsi:type="dcterms:W3CDTF">2020-02-09T15:04:51Z</dcterms:modified>
</cp:coreProperties>
</file>