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4" r:id="rId3"/>
    <p:sldId id="285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96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766" autoAdjust="0"/>
  </p:normalViewPr>
  <p:slideViewPr>
    <p:cSldViewPr snapToGrid="0">
      <p:cViewPr varScale="1">
        <p:scale>
          <a:sx n="57" d="100"/>
          <a:sy n="57" d="100"/>
        </p:scale>
        <p:origin x="10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51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F37C4C-3102-4731-84E8-E2AFA6D69156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C73C8-C028-4400-8964-B4CE8F24DB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18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FCC7F-EFEA-42EB-B5EF-05C5BAA68F89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3905" y="466725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99872" y="3694177"/>
            <a:ext cx="5937504" cy="51354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686864"/>
            <a:ext cx="2881566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70BAB-493A-4593-95B0-382775B89C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06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63588" y="466725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70BAB-493A-4593-95B0-382775B89CB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2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918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84122" y="8685235"/>
            <a:ext cx="297232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6" tIns="45703" rIns="91406" bIns="45703" anchor="b"/>
          <a:lstStyle>
            <a:lvl1pPr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r" eaLnBrk="1" hangingPunct="1"/>
            <a:fld id="{B6C41186-8BAF-4C72-AE9F-69D4A5E46AB2}" type="slidenum">
              <a:rPr lang="en-US" sz="1200"/>
              <a:pPr algn="r" eaLnBrk="1" hangingPunct="1"/>
              <a:t>3</a:t>
            </a:fld>
            <a:endParaRPr lang="en-US" sz="12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3588" y="466725"/>
            <a:ext cx="5575300" cy="3136900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17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344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4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33" y="2899954"/>
            <a:ext cx="10515600" cy="25977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9489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2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73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78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57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52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547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271C829-7C76-419E-9C51-28C487C0F0AD}" type="datetimeFigureOut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A6849BB-F5CC-45A2-B379-C801F0F065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487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49" y="6176963"/>
            <a:ext cx="1862138" cy="572544"/>
          </a:xfrm>
          <a:prstGeom prst="rect">
            <a:avLst/>
          </a:prstGeom>
        </p:spPr>
      </p:pic>
      <p:sp>
        <p:nvSpPr>
          <p:cNvPr id="5" name="Rounded Rectangle 4"/>
          <p:cNvSpPr/>
          <p:nvPr userDrawn="1"/>
        </p:nvSpPr>
        <p:spPr>
          <a:xfrm>
            <a:off x="2870041" y="6410879"/>
            <a:ext cx="6518787" cy="4891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952" y="6173156"/>
            <a:ext cx="1666401" cy="5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0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b="1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654622" y="616688"/>
            <a:ext cx="9144000" cy="1148317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b="1" dirty="0">
                <a:solidFill>
                  <a:srgbClr val="229651"/>
                </a:solidFill>
              </a:rPr>
              <a:t>Rethinking Connected Vehicles for Spectrum Scarcity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2987" y="2118732"/>
            <a:ext cx="9144000" cy="4084637"/>
          </a:xfrm>
        </p:spPr>
        <p:txBody>
          <a:bodyPr>
            <a:normAutofit/>
          </a:bodyPr>
          <a:lstStyle/>
          <a:p>
            <a:r>
              <a:rPr lang="en-US" dirty="0"/>
              <a:t>Lead Researcher:  Jon Peha</a:t>
            </a:r>
          </a:p>
          <a:p>
            <a:r>
              <a:rPr lang="en-US" dirty="0"/>
              <a:t>Project Team:  Jon Peha, Jeremy </a:t>
            </a:r>
            <a:r>
              <a:rPr lang="en-US" dirty="0" err="1"/>
              <a:t>Pesner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3CF5610D-1F5A-4691-A6B4-DBABA8411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32" y="3389485"/>
            <a:ext cx="5080261" cy="1543129"/>
          </a:xfrm>
          <a:prstGeom prst="rect">
            <a:avLst/>
          </a:prstGeom>
        </p:spPr>
      </p:pic>
      <p:pic>
        <p:nvPicPr>
          <p:cNvPr id="11" name="Picture 10" descr="A picture containing box and whisker chart&#10;&#10;Description automatically generated">
            <a:extLst>
              <a:ext uri="{FF2B5EF4-FFF2-40B4-BE49-F238E27FC236}">
                <a16:creationId xmlns:a16="http://schemas.microsoft.com/office/drawing/2014/main" id="{B0EF7C82-7132-40FB-AF9A-1AECC05BEBF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533" y="4880625"/>
            <a:ext cx="5080261" cy="100970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583E130-99F3-4821-9159-EA84A30E40F5}"/>
              </a:ext>
            </a:extLst>
          </p:cNvPr>
          <p:cNvSpPr txBox="1"/>
          <p:nvPr/>
        </p:nvSpPr>
        <p:spPr>
          <a:xfrm>
            <a:off x="7140140" y="3747112"/>
            <a:ext cx="3243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Past spectrum allocation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E6C606-9070-4A54-9F4F-FF808AE14D0E}"/>
              </a:ext>
            </a:extLst>
          </p:cNvPr>
          <p:cNvSpPr txBox="1"/>
          <p:nvPr/>
        </p:nvSpPr>
        <p:spPr>
          <a:xfrm>
            <a:off x="7140140" y="5110038"/>
            <a:ext cx="4715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Tentative future spectrum allocation</a:t>
            </a:r>
          </a:p>
        </p:txBody>
      </p:sp>
    </p:spTree>
    <p:extLst>
      <p:ext uri="{BB962C8B-B14F-4D97-AF65-F5344CB8AC3E}">
        <p14:creationId xmlns:p14="http://schemas.microsoft.com/office/powerpoint/2010/main" val="1701250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796834" y="507016"/>
            <a:ext cx="10646229" cy="10058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Brief Overview of Project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49382" y="1518831"/>
            <a:ext cx="100414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 Nov 2020, FCC voted to reduce Intelligent </a:t>
            </a:r>
            <a:r>
              <a:rPr lang="en-US" sz="3200" dirty="0" err="1"/>
              <a:t>Transpor-tation</a:t>
            </a:r>
            <a:r>
              <a:rPr lang="en-US" sz="3200" dirty="0"/>
              <a:t> System (ITS) spectrum from 75 MHz to 30 </a:t>
            </a:r>
            <a:r>
              <a:rPr lang="en-US" sz="3200" dirty="0" err="1"/>
              <a:t>MHz.</a:t>
            </a: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 explore supporting current and future ITS </a:t>
            </a:r>
            <a:r>
              <a:rPr lang="en-US" sz="3200" dirty="0" err="1"/>
              <a:t>communi</a:t>
            </a:r>
            <a:r>
              <a:rPr lang="en-US" sz="3200" dirty="0"/>
              <a:t>-cations by combining this 30 MHz with other spectrum.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e.g. share with Wi-Fi, share with various licensed systems, expand ITS band, add dedicated spectrum at high frequencies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We employ data-driven simulations to assess </a:t>
            </a:r>
            <a:r>
              <a:rPr lang="en-US" sz="3200" dirty="0" err="1"/>
              <a:t>perfor-mance</a:t>
            </a:r>
            <a:r>
              <a:rPr lang="en-US" sz="3200" dirty="0"/>
              <a:t> under different spectrum policies and conditions.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Partners: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Panasonic, others to </a:t>
            </a:r>
            <a:r>
              <a:rPr lang="en-US" sz="2800"/>
              <a:t>be listed pending </a:t>
            </a:r>
            <a:r>
              <a:rPr lang="en-US" sz="2800" dirty="0"/>
              <a:t>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8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 txBox="1">
            <a:spLocks/>
          </p:cNvSpPr>
          <p:nvPr/>
        </p:nvSpPr>
        <p:spPr>
          <a:xfrm>
            <a:off x="876300" y="508000"/>
            <a:ext cx="10439400" cy="102523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229651"/>
                </a:solidFill>
              </a:rPr>
              <a:t>Expected Outcomes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9382" y="1518831"/>
            <a:ext cx="100414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Project results will show how spectrum policy affects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connected and autonomous vehicle applications that can be supported, and at what quality of service,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the impact on systems that share spectrum with ITS.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This will help policymakers make informed decisions about spectrum for connected vehicles.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Especially FCC and Dept of Transportation.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Also Congress, White House OSTP, NTIA, ITU</a:t>
            </a:r>
            <a:r>
              <a:rPr lang="en-US" sz="2800"/>
              <a:t>, and others</a:t>
            </a:r>
            <a:r>
              <a:rPr lang="en-US" sz="28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Would enable deployment of apps that prevent crashes and valuable new services, despite spectrum scarcity.</a:t>
            </a:r>
          </a:p>
        </p:txBody>
      </p:sp>
    </p:spTree>
    <p:extLst>
      <p:ext uri="{BB962C8B-B14F-4D97-AF65-F5344CB8AC3E}">
        <p14:creationId xmlns:p14="http://schemas.microsoft.com/office/powerpoint/2010/main" val="126910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</TotalTime>
  <Words>209</Words>
  <Application>Microsoft Office PowerPoint</Application>
  <PresentationFormat>Widescreen</PresentationFormat>
  <Paragraphs>23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Rethinking Connected Vehicles for Spectrum Scarcity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Schweyer</dc:creator>
  <cp:lastModifiedBy>Jon Peha</cp:lastModifiedBy>
  <cp:revision>167</cp:revision>
  <cp:lastPrinted>2018-05-02T12:17:04Z</cp:lastPrinted>
  <dcterms:created xsi:type="dcterms:W3CDTF">2018-05-02T11:57:11Z</dcterms:created>
  <dcterms:modified xsi:type="dcterms:W3CDTF">2021-02-04T21:17:08Z</dcterms:modified>
</cp:coreProperties>
</file>