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9" roundtripDataSignature="AMtx7mijKQJEUmnoL0FoLFAgYI47VNsB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63905" y="466725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466725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/>
        </p:nvSpPr>
        <p:spPr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466725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/>
        </p:nvSpPr>
        <p:spPr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466725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034314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466725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03431413_0_4:notes"/>
          <p:cNvSpPr txBox="1">
            <a:spLocks noGrp="1"/>
          </p:cNvSpPr>
          <p:nvPr>
            <p:ph type="body" idx="1"/>
          </p:nvPr>
        </p:nvSpPr>
        <p:spPr>
          <a:xfrm>
            <a:off x="499872" y="3694177"/>
            <a:ext cx="5937600" cy="513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8b03431413_0_4:notes"/>
          <p:cNvSpPr txBox="1">
            <a:spLocks noGrp="1"/>
          </p:cNvSpPr>
          <p:nvPr>
            <p:ph type="sldNum" idx="12"/>
          </p:nvPr>
        </p:nvSpPr>
        <p:spPr>
          <a:xfrm>
            <a:off x="3970339" y="8686864"/>
            <a:ext cx="28815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 rot="5400000">
            <a:off x="4804063" y="-1058976"/>
            <a:ext cx="259774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4849" y="6176963"/>
            <a:ext cx="1862138" cy="57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2870041" y="6410879"/>
            <a:ext cx="6518787" cy="48916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673952" y="6173156"/>
            <a:ext cx="1666401" cy="5791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ctrTitle"/>
          </p:nvPr>
        </p:nvSpPr>
        <p:spPr>
          <a:xfrm>
            <a:off x="1654622" y="616688"/>
            <a:ext cx="9144000" cy="114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965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229651"/>
                </a:solidFill>
                <a:latin typeface="Calibri"/>
                <a:ea typeface="Calibri"/>
                <a:cs typeface="Calibri"/>
                <a:sym typeface="Calibri"/>
              </a:rPr>
              <a:t>Transit dependents, choice riders, and service criticality</a:t>
            </a:r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subTitle" idx="1"/>
          </p:nvPr>
        </p:nvSpPr>
        <p:spPr>
          <a:xfrm>
            <a:off x="1524000" y="2132378"/>
            <a:ext cx="9144000" cy="356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Lead Researcher: Erick Guerra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Project Team: Han Qiao, Tzu Wang, Bingyu Chiu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79" name="Google Shape;7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150" y="3137650"/>
            <a:ext cx="4604352" cy="32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2779050" y="4973800"/>
            <a:ext cx="1937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Weekly Boarding by </a:t>
            </a:r>
            <a:r>
              <a:rPr lang="en-US" sz="1200">
                <a:solidFill>
                  <a:srgbClr val="000000"/>
                </a:solidFill>
              </a:rPr>
              <a:t>SEPTA stops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779050" y="5729500"/>
            <a:ext cx="17016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2017 Stop Ridership Data </a:t>
            </a:r>
            <a:endParaRPr sz="9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From GIS Portal</a:t>
            </a:r>
            <a:endParaRPr sz="9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796834" y="507016"/>
            <a:ext cx="10646229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965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229651"/>
                </a:solidFill>
                <a:latin typeface="Calibri"/>
                <a:ea typeface="Calibri"/>
                <a:cs typeface="Calibri"/>
                <a:sym typeface="Calibri"/>
              </a:rPr>
              <a:t>Transit dependents, choice riders, and service criticality</a:t>
            </a: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099246" y="2054859"/>
            <a:ext cx="1004140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and test an empirically based theory of transit-dependency using a predictive model of transit mode choice in the Philadelphia region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types and locations of neighborhoods most likely to increase transit use in response to service changes from a planned bus network redesign.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 – City of Philadelphia, SEPTA, Delaware Valley Regional Planning Commission</a:t>
            </a:r>
            <a:endParaRPr/>
          </a:p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876300" y="508000"/>
            <a:ext cx="10439400" cy="102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965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229651"/>
                </a:solidFill>
                <a:latin typeface="Calibri"/>
                <a:ea typeface="Calibri"/>
                <a:cs typeface="Calibri"/>
                <a:sym typeface="Calibri"/>
              </a:rPr>
              <a:t>Transit dependents, choice riders, and service criticality</a:t>
            </a:r>
            <a:endParaRPr/>
          </a:p>
        </p:txBody>
      </p:sp>
      <p:pic>
        <p:nvPicPr>
          <p:cNvPr id="95" name="Google Shape;9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2025" y="2718350"/>
            <a:ext cx="3564850" cy="32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800" y="1722700"/>
            <a:ext cx="6166897" cy="435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8b03431413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536" y="144963"/>
            <a:ext cx="9138925" cy="599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Transit dependents, choice riders, and service criticality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dependents, choice riders, and service criticality</dc:title>
  <dc:creator>Lisa Schweyer</dc:creator>
  <cp:lastModifiedBy>Guerra, Erick S</cp:lastModifiedBy>
  <cp:revision>1</cp:revision>
  <dcterms:created xsi:type="dcterms:W3CDTF">2018-05-02T11:57:11Z</dcterms:created>
  <dcterms:modified xsi:type="dcterms:W3CDTF">2020-07-03T13:45:07Z</dcterms:modified>
</cp:coreProperties>
</file>