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78" autoAdjust="0"/>
    <p:restoredTop sz="96327" autoAdjust="0"/>
  </p:normalViewPr>
  <p:slideViewPr>
    <p:cSldViewPr snapToGrid="0">
      <p:cViewPr varScale="1">
        <p:scale>
          <a:sx n="79" d="100"/>
          <a:sy n="79" d="100"/>
        </p:scale>
        <p:origin x="232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Better Boulevard Analytics:  </a:t>
            </a:r>
            <a:br>
              <a:rPr lang="en-US" b="1" dirty="0">
                <a:solidFill>
                  <a:srgbClr val="229651"/>
                </a:solidFill>
              </a:rPr>
            </a:br>
            <a:r>
              <a:rPr lang="en-US" sz="2800" b="1" dirty="0">
                <a:solidFill>
                  <a:srgbClr val="229651"/>
                </a:solidFill>
              </a:rPr>
              <a:t>Mount Royal Boulevard Shaler Township as Case Study and Prototype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Ray Gastil – Remaking Cities Institute</a:t>
            </a:r>
          </a:p>
          <a:p>
            <a:r>
              <a:rPr lang="en-US" dirty="0"/>
              <a:t>Robert Tamburo – Robotics Institute</a:t>
            </a:r>
          </a:p>
          <a:p>
            <a:r>
              <a:rPr lang="en-US" dirty="0"/>
              <a:t>Stephen Quick -- Remaking Cities Institute</a:t>
            </a:r>
          </a:p>
          <a:p>
            <a:endParaRPr lang="en-US" dirty="0"/>
          </a:p>
          <a:p>
            <a:r>
              <a:rPr lang="en-US" dirty="0"/>
              <a:t>Walk Bike Shaler</a:t>
            </a:r>
          </a:p>
          <a:p>
            <a:r>
              <a:rPr lang="en-US" dirty="0"/>
              <a:t>Shaler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Better Boulevard Analytics: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Goal: To research, inform and contribute to the community’s Better Boulevard initiative, as a research case and model for improved multimodal mobility for greater safety, equity, and economic development in suburban/exurban locations.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Program: CMU, will deploy cameras for visual data, develop computer vision algorithms to analyze data.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Partners: Walk Bike Shaler, Shaler Township.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Support: Civic/Community Orgs., Elected Officials.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E0D472-D942-EB4C-AA42-397E53EBE47D}"/>
              </a:ext>
            </a:extLst>
          </p:cNvPr>
          <p:cNvSpPr txBox="1"/>
          <p:nvPr/>
        </p:nvSpPr>
        <p:spPr>
          <a:xfrm>
            <a:off x="5076497" y="-32476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299C9-6BF3-AF4B-A4BE-C64676357115}"/>
              </a:ext>
            </a:extLst>
          </p:cNvPr>
          <p:cNvSpPr txBox="1"/>
          <p:nvPr/>
        </p:nvSpPr>
        <p:spPr>
          <a:xfrm>
            <a:off x="6905297" y="-39729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Better Boulevard Analytics: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To develop mobility/urban design recommendations based on evidence of mobility behavior in a prototypical suburban/exurban Main Street.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To develop recommendations that will improve equity and safety outcomes.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To publish unique dataset for use by researchers to advance the fields of computer vision, artificial intelligence, mobility and urban design and planning. 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MICRproposal" id="{077D8C83-3F9A-E840-8345-882BAE1D162A}" vid="{E7CDA12C-673E-2743-A659-0A2C3D5F53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704</TotalTime>
  <Words>187</Words>
  <Application>Microsoft Macintosh PowerPoint</Application>
  <PresentationFormat>Widescreen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Better Boulevard Analytics:   Mount Royal Boulevard Shaler Township as Case Study and Prototype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Mobility Improvements for Communities in the Region</dc:title>
  <dc:creator>Ray Gastil</dc:creator>
  <cp:lastModifiedBy>Ray Gastil</cp:lastModifiedBy>
  <cp:revision>12</cp:revision>
  <cp:lastPrinted>2018-05-02T12:17:04Z</cp:lastPrinted>
  <dcterms:created xsi:type="dcterms:W3CDTF">2020-11-13T23:32:23Z</dcterms:created>
  <dcterms:modified xsi:type="dcterms:W3CDTF">2020-12-17T20:16:07Z</dcterms:modified>
</cp:coreProperties>
</file>