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85693" autoAdjust="0"/>
  </p:normalViewPr>
  <p:slideViewPr>
    <p:cSldViewPr snapToGrid="0">
      <p:cViewPr varScale="1">
        <p:scale>
          <a:sx n="93" d="100"/>
          <a:sy n="93" d="100"/>
        </p:scale>
        <p:origin x="3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6/2/22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6/2/22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6/2/22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98897" y="616688"/>
            <a:ext cx="9999725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Platooning for Improved Safety and Efficiency of Semi-trucks [PISES - IV]</a:t>
            </a:r>
            <a:br>
              <a:rPr lang="en-US" b="1" dirty="0">
                <a:solidFill>
                  <a:srgbClr val="229651"/>
                </a:solidFill>
              </a:rPr>
            </a:br>
            <a:r>
              <a:rPr lang="en-US" b="1" dirty="0">
                <a:solidFill>
                  <a:srgbClr val="229651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sz="3600" dirty="0"/>
              <a:t>Lead Researcher: Dr. Venkat Viswanathan</a:t>
            </a:r>
          </a:p>
          <a:p>
            <a:r>
              <a:rPr lang="en-US" sz="3600" dirty="0"/>
              <a:t>Project Team: Alex </a:t>
            </a:r>
            <a:r>
              <a:rPr lang="en-US" sz="3600" dirty="0" err="1"/>
              <a:t>Wadell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PISES – IV: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298" y="1143445"/>
            <a:ext cx="10041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Understanding Aerodynamics and Efficiency and Energy Consumption for various platoon configurations, wind speed and wind direction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Partners – </a:t>
            </a:r>
            <a:r>
              <a:rPr lang="en-US" sz="2800" dirty="0" err="1"/>
              <a:t>Locomation</a:t>
            </a:r>
            <a:r>
              <a:rPr lang="en-US" sz="2800" dirty="0"/>
              <a:t>, PA</a:t>
            </a:r>
          </a:p>
        </p:txBody>
      </p:sp>
      <p:pic>
        <p:nvPicPr>
          <p:cNvPr id="4" name="Picture 3" descr="Chart&#10;&#10;Description automatically generated with medium confidence">
            <a:extLst>
              <a:ext uri="{FF2B5EF4-FFF2-40B4-BE49-F238E27FC236}">
                <a16:creationId xmlns:a16="http://schemas.microsoft.com/office/drawing/2014/main" id="{C3C47252-A90F-2CA7-A407-0AE4885CD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093" y="3727840"/>
            <a:ext cx="3837709" cy="267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403449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PISES – IV: 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33312" y="1191572"/>
            <a:ext cx="102823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latinLnBrk="1">
              <a:buFont typeface="Arial" charset="0"/>
              <a:buChar char="•"/>
            </a:pPr>
            <a:r>
              <a:rPr lang="en-US" sz="3200" dirty="0"/>
              <a:t>High-fidelity energy-efficiency maps for platoons                 incorporating platoon-offset, vehicle velocity, wind            velocity, relative heading, spacing and number of vehicles. </a:t>
            </a:r>
          </a:p>
          <a:p>
            <a:pPr marL="457200" indent="-457200" latinLnBrk="1">
              <a:buFont typeface="Arial" charset="0"/>
              <a:buChar char="•"/>
            </a:pPr>
            <a:r>
              <a:rPr lang="en-US" sz="3200" dirty="0"/>
              <a:t>A refined safety-energy reduction to velocity smoothing    for the platooning vehicle.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</TotalTime>
  <Words>101</Words>
  <Application>Microsoft Macintosh PowerPoint</Application>
  <PresentationFormat>Widescreen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Platooning for Improved Safety and Efficiency of Semi-trucks [PISES - IV]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Matthew Guttenberg</cp:lastModifiedBy>
  <cp:revision>127</cp:revision>
  <cp:lastPrinted>2018-05-02T12:17:04Z</cp:lastPrinted>
  <dcterms:created xsi:type="dcterms:W3CDTF">2018-05-02T11:57:11Z</dcterms:created>
  <dcterms:modified xsi:type="dcterms:W3CDTF">2022-06-03T02:10:33Z</dcterms:modified>
</cp:coreProperties>
</file>