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5782" autoAdjust="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Local Mobility Improvements for Communities in the Region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Ray Gastil</a:t>
            </a:r>
          </a:p>
          <a:p>
            <a:r>
              <a:rPr lang="en-US" dirty="0"/>
              <a:t>Steven Quick </a:t>
            </a:r>
          </a:p>
          <a:p>
            <a:r>
              <a:rPr lang="en-US" dirty="0"/>
              <a:t>Remaking Cities Institute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Local Mobility Improvements: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Research &amp; Develop Strategies for Local Mobility connecting diverse age/income groups to services, retail, workplace, amenities, and recreation.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Program: Address Critical Needs for Local/Intra-Community Trips.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Quaker Valley Coalition of Governments, COG communities Bellevue, Avalon, Ben Avon, Emsworth.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Local Mobility Improvements: 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Recommending tools/platforms including </a:t>
            </a:r>
            <a:r>
              <a:rPr lang="en-US" sz="3200" i="1" dirty="0"/>
              <a:t>income-targeted rideshare</a:t>
            </a:r>
            <a:r>
              <a:rPr lang="en-US" sz="3200" dirty="0"/>
              <a:t>, autonomous vehicle/autonomous technology deployment, </a:t>
            </a:r>
            <a:r>
              <a:rPr lang="en-US" sz="3200" i="1" dirty="0"/>
              <a:t>non-urban core micromobility </a:t>
            </a:r>
            <a:r>
              <a:rPr lang="en-US" sz="3200" dirty="0"/>
              <a:t>strategies, and </a:t>
            </a:r>
            <a:r>
              <a:rPr lang="en-US" sz="3200" i="1" dirty="0"/>
              <a:t>last-mile urban design</a:t>
            </a:r>
            <a:r>
              <a:rPr lang="en-US" sz="32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Finding synergies with regional commuter-focused last-mile research, development, and deployment.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Leading to deployment, with improved access, quality of life, health, and sustainability.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MICRproposal" id="{6476AA77-B340-A141-AFE3-51573EBE7D14}" vid="{097F86C2-5EE1-4F48-8BA3-C540A26404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140</Words>
  <Application>Microsoft Macintosh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Local Mobility Improvements for Communities in the Region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Mobility Improvements for Communities in the Region</dc:title>
  <dc:creator>Ray Gastil</dc:creator>
  <cp:lastModifiedBy>Ray Gastil</cp:lastModifiedBy>
  <cp:revision>2</cp:revision>
  <cp:lastPrinted>2018-05-02T12:17:04Z</cp:lastPrinted>
  <dcterms:created xsi:type="dcterms:W3CDTF">2020-03-17T15:06:48Z</dcterms:created>
  <dcterms:modified xsi:type="dcterms:W3CDTF">2020-03-17T15:13:14Z</dcterms:modified>
</cp:coreProperties>
</file>