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 autoAdjust="0"/>
    <p:restoredTop sz="85782" autoAdjust="0"/>
  </p:normalViewPr>
  <p:slideViewPr>
    <p:cSldViewPr snapToGrid="0">
      <p:cViewPr varScale="1">
        <p:scale>
          <a:sx n="109" d="100"/>
          <a:sy n="109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10/13/23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99BBAD-D934-7242-A2E8-C93DA0A336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4" y="6171505"/>
            <a:ext cx="1619250" cy="5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Safe and Efficient Automated Freeway Traffic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Lead Researcher: Benjamin Coifman</a:t>
            </a:r>
          </a:p>
          <a:p>
            <a:endParaRPr lang="en-US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CA77E3-A699-CF2F-ED64-E274F68DF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87" y="5510368"/>
            <a:ext cx="4572000" cy="61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Safe and Efficient Automated Freeway Traffic Control 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Goals: Approach CAV traffic control by first establishing the desired macroscopic traffic states along a freeway corridor and continually update the desired states to anticipate and respond to disturbances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Efficiently anticipate and respond to traffic disturbances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Attenuate and eliminate shockwaves to reduce the severity and number of accidents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Safe and Efficient Automated Freeway Traffic Control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outcomes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primary objective of attenuating and eliminating shockwaves is data driven Safe Design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Using CAV to "Leverage innovative technologies to... reduce injuries and fatalities among the transportation workforce and traveling public"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Secondary economic impacts improving resiliency and improve system performance through Transportation System </a:t>
            </a:r>
            <a:r>
              <a:rPr lang="en-US" sz="2800"/>
              <a:t>Management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138</Words>
  <Application>Microsoft Macintosh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Safe and Efficient Automated Freeway Traffic Control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Coifman, Benjamin</cp:lastModifiedBy>
  <cp:revision>123</cp:revision>
  <cp:lastPrinted>2018-05-02T12:17:04Z</cp:lastPrinted>
  <dcterms:created xsi:type="dcterms:W3CDTF">2018-05-02T11:57:11Z</dcterms:created>
  <dcterms:modified xsi:type="dcterms:W3CDTF">2023-10-13T20:07:56Z</dcterms:modified>
</cp:coreProperties>
</file>