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5752" autoAdjust="0"/>
  </p:normalViewPr>
  <p:slideViewPr>
    <p:cSldViewPr snapToGrid="0">
      <p:cViewPr varScale="1">
        <p:scale>
          <a:sx n="111" d="100"/>
          <a:sy n="111" d="100"/>
        </p:scale>
        <p:origin x="1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12/4/22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Dynamic Origin-Destination estimation (DODE) under incidents using individual trajectories data</a:t>
            </a:r>
            <a:endParaRPr lang="en-US" sz="3200" kern="100" dirty="0">
              <a:effectLst/>
              <a:latin typeface="Yu Mincho" panose="02020400000000000000" pitchFamily="18" charset="-128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Researcher: Sean Qian	</a:t>
            </a:r>
          </a:p>
          <a:p>
            <a:r>
              <a:rPr lang="en-US" dirty="0"/>
              <a:t>Project Team: Mobility Data Analytics Center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Project Name –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Develop a quantitative modeling framework of estimating travelers’ route choice behavior under various types of incidents.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Open-source software package implementing models and algorithms for the D.C. region, also replicable in other U.S. regions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 – Fujitsu North America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Project Name – 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 holistic travel behavioral modeling framework for incident management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Provide policy recommendations and incident management strategies for D.C. region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base to develop digital twin platforms </a:t>
            </a:r>
            <a:r>
              <a:rPr lang="en-US" sz="3200"/>
              <a:t>for regions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118</Words>
  <Application>Microsoft Macintosh PowerPoint</Application>
  <PresentationFormat>Widescreen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Yu Mincho</vt:lpstr>
      <vt:lpstr>Arial</vt:lpstr>
      <vt:lpstr>Calibri</vt:lpstr>
      <vt:lpstr>Calibri Light</vt:lpstr>
      <vt:lpstr>Times New Roman</vt:lpstr>
      <vt:lpstr>Office Theme</vt:lpstr>
      <vt:lpstr>Dynamic Origin-Destination estimation (DODE) under incidents using individual trajectories data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Sean Qian</cp:lastModifiedBy>
  <cp:revision>124</cp:revision>
  <cp:lastPrinted>2018-05-02T12:17:04Z</cp:lastPrinted>
  <dcterms:created xsi:type="dcterms:W3CDTF">2018-05-02T11:57:11Z</dcterms:created>
  <dcterms:modified xsi:type="dcterms:W3CDTF">2022-12-04T05:20:11Z</dcterms:modified>
</cp:coreProperties>
</file>