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4" r:id="rId3"/>
    <p:sldId id="28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5763" autoAdjust="0"/>
  </p:normalViewPr>
  <p:slideViewPr>
    <p:cSldViewPr snapToGrid="0">
      <p:cViewPr>
        <p:scale>
          <a:sx n="84" d="100"/>
          <a:sy n="84" d="100"/>
        </p:scale>
        <p:origin x="1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24641" y="451797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Helping Transit Agencies Assess Opportunities to Improve Access and Equity With Automated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203" y="2773180"/>
            <a:ext cx="9144000" cy="1409076"/>
          </a:xfrm>
        </p:spPr>
        <p:txBody>
          <a:bodyPr>
            <a:normAutofit/>
          </a:bodyPr>
          <a:lstStyle/>
          <a:p>
            <a:r>
              <a:rPr lang="en-US" dirty="0"/>
              <a:t>Lead Faculty: Costa Samaras</a:t>
            </a:r>
          </a:p>
          <a:p>
            <a:r>
              <a:rPr lang="en-US" dirty="0"/>
              <a:t>Project PhD Student: </a:t>
            </a:r>
            <a:r>
              <a:rPr lang="en-US" dirty="0" err="1"/>
              <a:t>Allanté</a:t>
            </a:r>
            <a:r>
              <a:rPr lang="en-US" dirty="0"/>
              <a:t> Whitmore</a:t>
            </a:r>
          </a:p>
          <a:p>
            <a:endParaRPr lang="en-US" dirty="0"/>
          </a:p>
        </p:txBody>
      </p:sp>
      <p:pic>
        <p:nvPicPr>
          <p:cNvPr id="4" name="Picture 4" descr="Image result for finland AV bus">
            <a:extLst>
              <a:ext uri="{FF2B5EF4-FFF2-40B4-BE49-F238E27FC236}">
                <a16:creationId xmlns:a16="http://schemas.microsoft.com/office/drawing/2014/main" id="{AC9FFEC4-20ED-454F-8484-5F99B1C3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75" y="3923502"/>
            <a:ext cx="5758407" cy="22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971D91-EBAB-C34B-A990-4AE18E27D702}"/>
              </a:ext>
            </a:extLst>
          </p:cNvPr>
          <p:cNvSpPr txBox="1"/>
          <p:nvPr/>
        </p:nvSpPr>
        <p:spPr>
          <a:xfrm>
            <a:off x="0" y="6623843"/>
            <a:ext cx="9567704" cy="310357"/>
          </a:xfrm>
          <a:prstGeom prst="rect">
            <a:avLst/>
          </a:prstGeom>
          <a:noFill/>
        </p:spPr>
        <p:txBody>
          <a:bodyPr wrap="square" lIns="101763" tIns="50882" rIns="101763" bIns="50882" rtlCol="0" anchor="b" anchorCtr="0">
            <a:no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Image:, AutoGuide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51862" y="260473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Helping Transit Agencies Assess Opportunities to Improve Access and Equity With Automated Vehicles</a:t>
            </a:r>
            <a:endParaRPr lang="en-US" sz="3600" b="1" dirty="0">
              <a:solidFill>
                <a:srgbClr val="2296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833" y="1512856"/>
            <a:ext cx="59660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This project develops a method to identify areas with unmet transit need, identify equity-designated census blocks, and assess the effectiveness of shared autonomous shuttles to bring </a:t>
            </a:r>
            <a:r>
              <a:rPr lang="en-US" sz="3200" dirty="0" err="1"/>
              <a:t>microtransit</a:t>
            </a:r>
            <a:r>
              <a:rPr lang="en-US" sz="3200" dirty="0"/>
              <a:t> service to areas with inequitable transit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67F216A-12A1-1C46-A016-3E5131B0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90" y="1826061"/>
            <a:ext cx="5601574" cy="29729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61060" y="248920"/>
            <a:ext cx="10439400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Helping Transit Agencies Assess Opportunities to Improve Access and Equity With Automated Vehicles</a:t>
            </a:r>
            <a:endParaRPr lang="en-US" sz="3600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" y="1595031"/>
            <a:ext cx="5608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project will estimate the range of capital and operating costs for automated transit mobility services, and compare these to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Greenhouse gas emissions  and travel times will be estimated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B2CB134-B745-9143-AAB6-78BCF4D813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4" y="1630680"/>
            <a:ext cx="5634236" cy="435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123</Words>
  <Application>Microsoft Macintosh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Helping Transit Agencies Assess Opportunities to Improve Access and Equity With Automated Vehicles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Costa Samaras</cp:lastModifiedBy>
  <cp:revision>123</cp:revision>
  <cp:lastPrinted>2018-05-02T12:17:04Z</cp:lastPrinted>
  <dcterms:created xsi:type="dcterms:W3CDTF">2018-05-02T11:57:11Z</dcterms:created>
  <dcterms:modified xsi:type="dcterms:W3CDTF">2020-10-09T12:31:12Z</dcterms:modified>
</cp:coreProperties>
</file>