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766" autoAdjust="0"/>
  </p:normalViewPr>
  <p:slideViewPr>
    <p:cSldViewPr snapToGrid="0">
      <p:cViewPr varScale="1">
        <p:scale>
          <a:sx n="75" d="100"/>
          <a:sy n="75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b="1" dirty="0">
                <a:solidFill>
                  <a:srgbClr val="229651"/>
                </a:solidFill>
              </a:rPr>
              <a:t>Analysis of the Potential for </a:t>
            </a:r>
            <a:r>
              <a:rPr lang="en-US" sz="4000" b="1" dirty="0" err="1">
                <a:solidFill>
                  <a:srgbClr val="229651"/>
                </a:solidFill>
              </a:rPr>
              <a:t>Micromobility</a:t>
            </a:r>
            <a:r>
              <a:rPr lang="en-US" sz="4000" b="1" dirty="0">
                <a:solidFill>
                  <a:srgbClr val="229651"/>
                </a:solidFill>
              </a:rPr>
              <a:t> to Replace Short Car Trips in Urban Areas, And Impacts on Congestion</a:t>
            </a:r>
            <a:endParaRPr lang="en-US" sz="4000" b="1" dirty="0">
              <a:solidFill>
                <a:srgbClr val="22965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 smtClean="0"/>
              <a:t>Lead Researcher</a:t>
            </a:r>
            <a:r>
              <a:rPr lang="en-US" dirty="0" smtClean="0"/>
              <a:t>: Corey Harper</a:t>
            </a:r>
            <a:endParaRPr lang="en-US" dirty="0" smtClean="0"/>
          </a:p>
          <a:p>
            <a:r>
              <a:rPr lang="en-US" dirty="0" smtClean="0"/>
              <a:t>Project Team</a:t>
            </a:r>
            <a:r>
              <a:rPr lang="en-US" dirty="0" smtClean="0"/>
              <a:t>: Sean Qian</a:t>
            </a:r>
            <a:endParaRPr lang="en-US" dirty="0" smtClean="0"/>
          </a:p>
        </p:txBody>
      </p:sp>
      <p:pic>
        <p:nvPicPr>
          <p:cNvPr id="4" name="Picture 2" descr="Image result for healthy ri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587" y="3634854"/>
            <a:ext cx="3606800" cy="241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229651"/>
                </a:solidFill>
              </a:rPr>
              <a:t>Analysis of the Potential for </a:t>
            </a:r>
            <a:r>
              <a:rPr lang="en-US" sz="2800" b="1" dirty="0" err="1">
                <a:solidFill>
                  <a:srgbClr val="229651"/>
                </a:solidFill>
              </a:rPr>
              <a:t>Micromobility</a:t>
            </a:r>
            <a:r>
              <a:rPr lang="en-US" sz="2800" b="1" dirty="0">
                <a:solidFill>
                  <a:srgbClr val="229651"/>
                </a:solidFill>
              </a:rPr>
              <a:t> to Replace Short Car Trips in Urban Areas, And Impacts on Congestion– </a:t>
            </a:r>
            <a:r>
              <a:rPr lang="en-US" sz="2800" b="1" dirty="0" smtClean="0">
                <a:solidFill>
                  <a:srgbClr val="229651"/>
                </a:solidFill>
              </a:rPr>
              <a:t>Brief Overview of Project</a:t>
            </a:r>
            <a:endParaRPr lang="en-US" sz="2800" b="1" dirty="0">
              <a:solidFill>
                <a:srgbClr val="22965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Goal: </a:t>
            </a:r>
            <a:r>
              <a:rPr lang="en-US" sz="3200" dirty="0"/>
              <a:t>A</a:t>
            </a:r>
            <a:r>
              <a:rPr lang="en-US" sz="3200" dirty="0" smtClean="0"/>
              <a:t>ssess the potential for </a:t>
            </a:r>
            <a:r>
              <a:rPr lang="en-US" sz="3200" dirty="0" err="1" smtClean="0"/>
              <a:t>micromobility</a:t>
            </a:r>
            <a:r>
              <a:rPr lang="en-US" sz="3200" dirty="0" smtClean="0"/>
              <a:t> to replace short car trips in urban areas using a data-driven approach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Anticipated </a:t>
            </a:r>
            <a:r>
              <a:rPr lang="en-US" sz="3200" dirty="0" smtClean="0"/>
              <a:t>Outcomes</a:t>
            </a:r>
            <a:r>
              <a:rPr lang="en-US" sz="3200" dirty="0"/>
              <a:t>: P</a:t>
            </a:r>
            <a:r>
              <a:rPr lang="en-US" sz="3200" dirty="0" smtClean="0"/>
              <a:t>olicy </a:t>
            </a:r>
            <a:r>
              <a:rPr lang="en-US" sz="3200" dirty="0"/>
              <a:t>recommendations that could assist policymakers in better understanding where the greatest opportunities for expanding active transportation exist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Partners </a:t>
            </a:r>
            <a:r>
              <a:rPr lang="en-US" sz="3200" dirty="0" smtClean="0"/>
              <a:t>– </a:t>
            </a:r>
            <a:r>
              <a:rPr lang="en-US" sz="3200" dirty="0" smtClean="0"/>
              <a:t>City of Pittsburgh, City of Seattle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229651"/>
                </a:solidFill>
              </a:rPr>
              <a:t>Analysis of the Potential for </a:t>
            </a:r>
            <a:r>
              <a:rPr lang="en-US" sz="2800" b="1" dirty="0" err="1">
                <a:solidFill>
                  <a:srgbClr val="229651"/>
                </a:solidFill>
              </a:rPr>
              <a:t>Micromobility</a:t>
            </a:r>
            <a:r>
              <a:rPr lang="en-US" sz="2800" b="1" dirty="0">
                <a:solidFill>
                  <a:srgbClr val="229651"/>
                </a:solidFill>
              </a:rPr>
              <a:t> to Replace Short Car Trips in Urban Areas, And Impacts on Congestion– </a:t>
            </a:r>
            <a:r>
              <a:rPr lang="en-US" sz="2800" b="1" dirty="0" smtClean="0">
                <a:solidFill>
                  <a:srgbClr val="229651"/>
                </a:solidFill>
              </a:rPr>
              <a:t>Expected Outcomes</a:t>
            </a:r>
            <a:endParaRPr lang="en-US" sz="2800" b="1" dirty="0">
              <a:solidFill>
                <a:srgbClr val="22965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Expected </a:t>
            </a:r>
            <a:r>
              <a:rPr lang="en-US" sz="3200" dirty="0"/>
              <a:t>outcomes: </a:t>
            </a:r>
            <a:r>
              <a:rPr lang="en-US" sz="3200" dirty="0" smtClean="0"/>
              <a:t>Publication </a:t>
            </a:r>
            <a:r>
              <a:rPr lang="en-US" sz="3200" dirty="0"/>
              <a:t>in research </a:t>
            </a:r>
            <a:r>
              <a:rPr lang="en-US" sz="3200" dirty="0" smtClean="0"/>
              <a:t>journals </a:t>
            </a:r>
            <a:r>
              <a:rPr lang="en-US" sz="3200" dirty="0"/>
              <a:t>and conference proceedings, engagement with policymakers, development of policy recommendations, and distribution of a policy brief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research should provide a </a:t>
            </a:r>
            <a:r>
              <a:rPr lang="en-US" sz="3200" dirty="0"/>
              <a:t>methodology for state and local agencies to assess the impacts </a:t>
            </a:r>
            <a:r>
              <a:rPr lang="en-US" sz="3200" dirty="0" smtClean="0"/>
              <a:t>that individuals switching from SOV travel to </a:t>
            </a:r>
            <a:r>
              <a:rPr lang="en-US" sz="3200" dirty="0" err="1" smtClean="0"/>
              <a:t>micromobility</a:t>
            </a:r>
            <a:r>
              <a:rPr lang="en-US" sz="3200" dirty="0" smtClean="0"/>
              <a:t> </a:t>
            </a:r>
            <a:r>
              <a:rPr lang="en-US" sz="3200" dirty="0"/>
              <a:t>could have on energy use and </a:t>
            </a:r>
            <a:r>
              <a:rPr lang="en-US" sz="3200" dirty="0" smtClean="0"/>
              <a:t>congestion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185</Words>
  <Application>Microsoft Office PowerPoint</Application>
  <PresentationFormat>Widescreen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Analysis of the Potential for Micromobility to Replace Short Car Trips in Urban Areas, And Impacts on Congestion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Corey H</cp:lastModifiedBy>
  <cp:revision>122</cp:revision>
  <cp:lastPrinted>2018-05-02T12:17:04Z</cp:lastPrinted>
  <dcterms:created xsi:type="dcterms:W3CDTF">2018-05-02T11:57:11Z</dcterms:created>
  <dcterms:modified xsi:type="dcterms:W3CDTF">2020-03-14T19:28:20Z</dcterms:modified>
</cp:coreProperties>
</file>