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6" autoAdjust="0"/>
    <p:restoredTop sz="85773" autoAdjust="0"/>
  </p:normalViewPr>
  <p:slideViewPr>
    <p:cSldViewPr snapToGrid="0">
      <p:cViewPr varScale="1">
        <p:scale>
          <a:sx n="85" d="100"/>
          <a:sy n="85" d="100"/>
        </p:scale>
        <p:origin x="19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Assessment of Prospective Mileage-Based Fee System to Replace Fuel Taxes for Passenger Vehicles in Pennsylvania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H. Scott Matthews</a:t>
            </a:r>
          </a:p>
          <a:p>
            <a:r>
              <a:rPr lang="en-US" dirty="0"/>
              <a:t>Project Team: H. Scott Matthews (CEE/EPP)</a:t>
            </a:r>
          </a:p>
          <a:p>
            <a:r>
              <a:rPr lang="en-US" dirty="0"/>
              <a:t>Paul </a:t>
            </a:r>
            <a:r>
              <a:rPr lang="en-US" dirty="0" err="1"/>
              <a:t>Fischbeck</a:t>
            </a:r>
            <a:r>
              <a:rPr lang="en-US" dirty="0"/>
              <a:t> (SDS/EPP)</a:t>
            </a:r>
          </a:p>
          <a:p>
            <a:r>
              <a:rPr lang="en-US" dirty="0"/>
              <a:t>Prithvi Acharya (EPP)</a:t>
            </a:r>
          </a:p>
          <a:p>
            <a:r>
              <a:rPr lang="en-US" dirty="0"/>
              <a:t>Project Website (if there is one):  N/A</a:t>
            </a:r>
          </a:p>
          <a:p>
            <a:endParaRPr lang="en-US" dirty="0"/>
          </a:p>
          <a:p>
            <a:r>
              <a:rPr lang="en-US" dirty="0"/>
              <a:t>Add a photo/graphic representing project (if there is one)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284813" y="507016"/>
            <a:ext cx="11647357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229651"/>
                </a:solidFill>
              </a:rPr>
              <a:t>Assessment of Prospective Mileage-Based Fee System to Replace Fuel Taxes for Passenger Vehicles in Pennsylvania</a:t>
            </a:r>
          </a:p>
          <a:p>
            <a:pPr algn="ctr"/>
            <a:r>
              <a:rPr lang="en-US" sz="3600" b="1" dirty="0">
                <a:solidFill>
                  <a:srgbClr val="229651"/>
                </a:solidFill>
              </a:rPr>
              <a:t>–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934354" y="2343289"/>
            <a:ext cx="112576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Goal: Demonstrate a theoretical proof of concept on the data flows needed to enable mileage-based fees in PA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Outcomes: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Summary of data available and how it can be used for fees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Prototype “invoicing framework” for owners and agencies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 – </a:t>
            </a:r>
            <a:r>
              <a:rPr lang="en-US" sz="3200" dirty="0" err="1"/>
              <a:t>CompuSpections</a:t>
            </a:r>
            <a:r>
              <a:rPr lang="en-US" sz="3200" dirty="0"/>
              <a:t>, </a:t>
            </a:r>
            <a:r>
              <a:rPr lang="en-US" sz="3200" dirty="0" err="1"/>
              <a:t>DataDrivenIM</a:t>
            </a:r>
            <a:r>
              <a:rPr lang="en-US" sz="3200" dirty="0"/>
              <a:t>, Automatic Labs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329784" y="508000"/>
            <a:ext cx="11707318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229651"/>
                </a:solidFill>
              </a:rPr>
              <a:t>Assessment of Prospective Mileage-Based Fee System to Replace Fuel Taxes for Passenger Vehicles in Pennsylvania</a:t>
            </a:r>
          </a:p>
          <a:p>
            <a:pPr algn="ctr"/>
            <a:r>
              <a:rPr lang="en-US" sz="3200" b="1" dirty="0">
                <a:solidFill>
                  <a:srgbClr val="229651"/>
                </a:solidFill>
              </a:rPr>
              <a:t>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69501" y="2073467"/>
            <a:ext cx="100414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Expected outcomes: Data analysis, report, spreadsheet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Will demonstrate technical feasibility of existing data flows to enable mileage-based fees in PA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Proof of Concept Technology for Connected Vehicle Reporting of Mileage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196</Words>
  <Application>Microsoft Macintosh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Assessment of Prospective Mileage-Based Fee System to Replace Fuel Taxes for Passenger Vehicles in Pennsylvania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hsm</cp:lastModifiedBy>
  <cp:revision>125</cp:revision>
  <cp:lastPrinted>2018-05-02T12:17:04Z</cp:lastPrinted>
  <dcterms:created xsi:type="dcterms:W3CDTF">2018-05-02T11:57:11Z</dcterms:created>
  <dcterms:modified xsi:type="dcterms:W3CDTF">2019-03-19T19:59:32Z</dcterms:modified>
</cp:coreProperties>
</file>