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handoutMasterIdLst>
    <p:handoutMasterId r:id="rId8"/>
  </p:handoutMasterIdLst>
  <p:sldIdLst>
    <p:sldId id="498" r:id="rId3"/>
    <p:sldId id="506" r:id="rId4"/>
    <p:sldId id="499" r:id="rId5"/>
    <p:sldId id="50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 Caldwell" initials="SC" lastIdx="18" clrIdx="0">
    <p:extLst>
      <p:ext uri="{19B8F6BF-5375-455C-9EA6-DF929625EA0E}">
        <p15:presenceInfo xmlns:p15="http://schemas.microsoft.com/office/powerpoint/2012/main" userId="S-1-5-21-484763869-963894560-842925246-116904" providerId="AD"/>
      </p:ext>
    </p:extLst>
  </p:cmAuthor>
  <p:cmAuthor id="2" name="Gold, Ariel (OST)" initials="GA(" lastIdx="4" clrIdx="2">
    <p:extLst>
      <p:ext uri="{19B8F6BF-5375-455C-9EA6-DF929625EA0E}">
        <p15:presenceInfo xmlns:p15="http://schemas.microsoft.com/office/powerpoint/2012/main" userId="S-1-5-21-982035342-1880134254-310265210-552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981"/>
    <a:srgbClr val="FC6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60" d="100"/>
          <a:sy n="60" d="100"/>
        </p:scale>
        <p:origin x="453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notesViewPr>
    <p:cSldViewPr snapToGrid="0">
      <p:cViewPr varScale="1">
        <p:scale>
          <a:sx n="63" d="100"/>
          <a:sy n="63" d="100"/>
        </p:scale>
        <p:origin x="31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6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6D595EF0-4FD7-422A-94EB-5DEBD4A3939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F0AD655-B9DD-4EEE-A97F-F6062A74D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Traffic21 is a University wide initiative.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purpose today is not so much to report on research results; </a:t>
            </a:r>
          </a:p>
          <a:p>
            <a:r>
              <a:rPr lang="en-US" baseline="0" dirty="0" smtClean="0"/>
              <a:t>but rather to report on a research program.</a:t>
            </a:r>
          </a:p>
          <a:p>
            <a:r>
              <a:rPr lang="en-US" baseline="0" dirty="0" smtClean="0"/>
              <a:t>One which may provide you with an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558-CEEE-4199-B012-2BEE1B5703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0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348AE7F-39FD-461D-9B2A-86FD33680E0C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0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CA8EBF0-9DDE-4786-95F4-42F521895F4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1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51DBEA-2976-4FC4-A9E2-3F48CFE689E2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6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295400"/>
            <a:ext cx="53848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9CE005-0A62-45E7-8518-20A67E43AF58}" type="datetime1">
              <a:rPr lang="en-US" smtClean="0"/>
              <a:t>12/9/2021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5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6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2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8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60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7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C1FF711-2FAC-4152-8FF9-07B5E581450C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6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5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5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E89117A-3C76-4199-AAD6-FD8567BFBA3E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01C75C0-BA92-47A8-A230-C8EF1C10D245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BCA9E37-2732-435C-B963-D1DD57A69F11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9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AA04A90-4CE0-40E9-A78A-9EA65A1AB548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A5AA459-3D29-4E0D-A597-8D5BD6CA7C86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0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41ECC68-43F1-464B-A3F2-D8101B612EEA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0F8410E-D3B6-4907-BE3D-AF1BCA7D5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38116"/>
          </a:xfrm>
          <a:prstGeom prst="rect">
            <a:avLst/>
          </a:prstGeom>
          <a:solidFill>
            <a:srgbClr val="2BB981"/>
          </a:solidFill>
          <a:ln>
            <a:solidFill>
              <a:srgbClr val="2BB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2" descr="Image result for cmu mobility21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3" y="5789102"/>
            <a:ext cx="1803854" cy="11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2" y="6019914"/>
            <a:ext cx="2188464" cy="6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8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BB9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11B5-5406-466C-841D-AEF162738F4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2787"/>
            <a:ext cx="12192000" cy="94881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Stan Caldwell</a:t>
            </a:r>
            <a:r>
              <a:rPr lang="en-US" sz="2800" b="1" dirty="0"/>
              <a:t>, </a:t>
            </a:r>
            <a:r>
              <a:rPr lang="en-US" sz="2800" dirty="0">
                <a:latin typeface="+mn-lt"/>
              </a:rPr>
              <a:t>Executive Director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9" y="1561290"/>
            <a:ext cx="4455694" cy="136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97" y="3736258"/>
            <a:ext cx="3215006" cy="2826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244"/>
            <a:ext cx="3099601" cy="413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/>
          <a:stretch/>
        </p:blipFill>
        <p:spPr>
          <a:xfrm>
            <a:off x="9091236" y="418"/>
            <a:ext cx="3102212" cy="2742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" y="419"/>
            <a:ext cx="3099601" cy="3121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67" y="2734622"/>
            <a:ext cx="3090001" cy="41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Executive Education Motivation 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60"/>
            <a:ext cx="6949611" cy="47273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and Private Transportation Organizations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Impacted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Today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Hype of AI Creating Misconceptions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Gap in AI Education Opportunities for Current Transportation Managers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 Need Strategic Approach Managing 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6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 who complete this program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Describe the current landscape of AI and other disruptive technology in the transportation sector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Understand the risks/benefits of AI utilization to stakeholders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Determine the best way to introduce and manage AI within a </a:t>
            </a:r>
            <a:r>
              <a:rPr lang="en-US" dirty="0" smtClean="0"/>
              <a:t>transportation </a:t>
            </a:r>
            <a:r>
              <a:rPr lang="en-US" dirty="0"/>
              <a:t>organization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Understand the components of an enterprise AI strategy and </a:t>
            </a:r>
            <a:r>
              <a:rPr lang="en-US" dirty="0" smtClean="0"/>
              <a:t>  the </a:t>
            </a:r>
            <a:r>
              <a:rPr lang="en-US" dirty="0"/>
              <a:t>tactics for building AI capabilities in an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09306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Session </a:t>
            </a:r>
            <a:r>
              <a:rPr lang="en-US" dirty="0"/>
              <a:t>1: </a:t>
            </a:r>
            <a:r>
              <a:rPr lang="en-US" dirty="0" smtClean="0"/>
              <a:t>Overview </a:t>
            </a:r>
            <a:r>
              <a:rPr lang="en-US" dirty="0"/>
              <a:t>of Technology and AI Impacts in Transportation Today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2: </a:t>
            </a:r>
            <a:r>
              <a:rPr lang="en-US" dirty="0" smtClean="0"/>
              <a:t>AI </a:t>
            </a:r>
            <a:r>
              <a:rPr lang="en-US" dirty="0"/>
              <a:t>in Traffic Control Devices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3: </a:t>
            </a:r>
            <a:r>
              <a:rPr lang="en-US" dirty="0" smtClean="0"/>
              <a:t>AI </a:t>
            </a:r>
            <a:r>
              <a:rPr lang="en-US" dirty="0"/>
              <a:t>in Connected/Autonomous Vehicles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4: </a:t>
            </a:r>
            <a:r>
              <a:rPr lang="en-US" dirty="0" smtClean="0"/>
              <a:t>AI </a:t>
            </a:r>
            <a:r>
              <a:rPr lang="en-US" dirty="0"/>
              <a:t>and Predictive Analytics: How to Make Better Decisions with Transportation Data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5: </a:t>
            </a:r>
            <a:r>
              <a:rPr lang="en-US" dirty="0" smtClean="0"/>
              <a:t>AI </a:t>
            </a:r>
            <a:r>
              <a:rPr lang="en-US" dirty="0"/>
              <a:t>in Transportation Asset Management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6: </a:t>
            </a:r>
            <a:r>
              <a:rPr lang="en-US" dirty="0" smtClean="0"/>
              <a:t>Equitably </a:t>
            </a:r>
            <a:r>
              <a:rPr lang="en-US" dirty="0"/>
              <a:t>Applying AI for Safe and Efficient Transportation 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7: </a:t>
            </a:r>
            <a:r>
              <a:rPr lang="en-US" dirty="0" smtClean="0"/>
              <a:t>Developing </a:t>
            </a:r>
            <a:r>
              <a:rPr lang="en-US" dirty="0"/>
              <a:t>and Implementing an Enterprise AI </a:t>
            </a:r>
            <a:r>
              <a:rPr lang="en-US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98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Mobility21 Kickoff 2017 March 3</Template>
  <TotalTime>5352</TotalTime>
  <Words>219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1_Office Theme</vt:lpstr>
      <vt:lpstr>Office Theme</vt:lpstr>
      <vt:lpstr>Stan Caldwell, Executive Director </vt:lpstr>
      <vt:lpstr>AI Executive Education Motivation  </vt:lpstr>
      <vt:lpstr>Students who complete this program will be able to:</vt:lpstr>
      <vt:lpstr>DETAILED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Caldwell</dc:creator>
  <cp:lastModifiedBy>Stan Caldwell</cp:lastModifiedBy>
  <cp:revision>226</cp:revision>
  <cp:lastPrinted>2020-10-14T19:39:00Z</cp:lastPrinted>
  <dcterms:created xsi:type="dcterms:W3CDTF">2018-09-11T02:14:27Z</dcterms:created>
  <dcterms:modified xsi:type="dcterms:W3CDTF">2021-12-09T20:14:40Z</dcterms:modified>
</cp:coreProperties>
</file>